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50666-4539-48C1-B6E4-CF1AD9D90DD8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6CFE9-9A70-474E-8C08-1F37A54D5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50666-4539-48C1-B6E4-CF1AD9D90DD8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6CFE9-9A70-474E-8C08-1F37A54D5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50666-4539-48C1-B6E4-CF1AD9D90DD8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6CFE9-9A70-474E-8C08-1F37A54D5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50666-4539-48C1-B6E4-CF1AD9D90DD8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6CFE9-9A70-474E-8C08-1F37A54D5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50666-4539-48C1-B6E4-CF1AD9D90DD8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6CFE9-9A70-474E-8C08-1F37A54D5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50666-4539-48C1-B6E4-CF1AD9D90DD8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6CFE9-9A70-474E-8C08-1F37A54D5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50666-4539-48C1-B6E4-CF1AD9D90DD8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6CFE9-9A70-474E-8C08-1F37A54D5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50666-4539-48C1-B6E4-CF1AD9D90DD8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6CFE9-9A70-474E-8C08-1F37A54D5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50666-4539-48C1-B6E4-CF1AD9D90DD8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6CFE9-9A70-474E-8C08-1F37A54D5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50666-4539-48C1-B6E4-CF1AD9D90DD8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6CFE9-9A70-474E-8C08-1F37A54D5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50666-4539-48C1-B6E4-CF1AD9D90DD8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6CFE9-9A70-474E-8C08-1F37A54D5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250666-4539-48C1-B6E4-CF1AD9D90DD8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46CFE9-9A70-474E-8C08-1F37A54D5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5500726" cy="3214710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 по образованию Администрации 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«Город Майкоп»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«Центр диагностики и консультирования»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500438"/>
            <a:ext cx="7993028" cy="2357454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работы  с ребенком, 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пережившим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насилие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Миллер Ю.А., директор, педагог-психолог МБОУ «ЦДК Локус»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насилие\dip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71480"/>
            <a:ext cx="215900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28736"/>
            <a:ext cx="4783460" cy="4606304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Помещение.</a:t>
            </a:r>
            <a:br>
              <a:rPr lang="ru-RU" sz="2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Оборудование помещения.</a:t>
            </a:r>
            <a:br>
              <a:rPr lang="ru-RU" sz="2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Пол специалиста.</a:t>
            </a:r>
            <a:br>
              <a:rPr lang="ru-RU" sz="2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Поведение специалиста.</a:t>
            </a:r>
            <a:br>
              <a:rPr lang="ru-RU" sz="2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Поведение ребенка.</a:t>
            </a:r>
            <a:br>
              <a:rPr lang="ru-RU" sz="2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Вопросы специалиста, материал психолога.</a:t>
            </a:r>
            <a:br>
              <a:rPr lang="ru-RU" sz="2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Процедура проведения интервью.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1269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ВАЖНОЕ!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Интервью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пострадавшим ребенком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насилие\grustnaya-malenkaya-devochka-476-710x4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428736"/>
            <a:ext cx="3643338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857232"/>
            <a:ext cx="4614866" cy="5072098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Хорошее или плохое прикосновение.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Круг.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Линия жизни.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Шарф прошлого года.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Картинки.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Коробка с заметками.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4 картинки.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Рисунок карты семьи</a:t>
            </a:r>
            <a:endParaRPr lang="ru-RU" sz="2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8413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Методики и приемы работы психолога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:\насилие\315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00240"/>
            <a:ext cx="3200400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57364"/>
            <a:ext cx="8183880" cy="4177676"/>
          </a:xfrm>
        </p:spPr>
        <p:txBody>
          <a:bodyPr>
            <a:normAutofit/>
          </a:bodyPr>
          <a:lstStyle/>
          <a:p>
            <a:pPr lvl="0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Вопросы: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Каков психологический потрет несовершеннолетней  потерпевшей Фадеевой А.А. соответствует ли ее развитие фактическому физиологическому возрасту.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Имеются ли у несовершеннолетней потерпевшей Фадеевой А.А. какие-либо психологические отклонения, признаки психических расстройств, если да, то в чем они проявляются.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Каковы психологические особенности личности и как они повлияли на ее поведение в момент совершения в отношении нее  преступления.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Как повлияло на эмоционального состояние и поведение потерпевшей  Фадеевой А.А. совершенное в отношении нее  преступление.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183880" cy="89838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 на ребенка, пережившему насилие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214554"/>
            <a:ext cx="8183880" cy="3820486"/>
          </a:xfrm>
        </p:spPr>
        <p:txBody>
          <a:bodyPr>
            <a:normAutofit fontScale="90000"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ходе исследования были проведены тесты: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Проективные методики «Рисунок Семьи», «Дом-дерево-человек», «несуществующее животное».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Люшера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«Склонности к отклоняющемуся поведению» (Орел).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изучения самооценки и уровня притязаний (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Дембо-Рубинштейн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Характерологический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Шмишека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Личностный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Айзенка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диагностики агрессивный и враждебных тенденций (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Басса-Дарки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Установки личности в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мотивационно-потребностной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сфере.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Личная шкала проявления тревоги (Тейлора).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898516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Анамнез.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Интересы ребенка.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за ребенком.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643050"/>
            <a:ext cx="8183880" cy="4391990"/>
          </a:xfrm>
        </p:spPr>
        <p:txBody>
          <a:bodyPr>
            <a:normAutofit fontScale="90000"/>
          </a:bodyPr>
          <a:lstStyle/>
          <a:p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Ведение дистанции между прошлым ребёнка и его нынешним состоянием.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Беседа о том, кто провёл насилие в отношении ребёнка.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Информация о месте и времени насилия.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Информация о том, что именно делали с ребёнком.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Реакции ребёнка на проявление насилия.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Информация о том, что ребёнок или кто либо ещё делал что либо для того, чтобы остановить насилие, или по каким причинам это было невозможно.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Информация о том, что «правильно, и «неправильно».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Информация о том, каким образом насилие было прекращено и каким образом человек пришедший на помощь реагировал.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Неповторимость личности ребёнка.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Обсуждение позитивных моментов будущего ребёнка.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84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10-шаговая модель проведения процедуры беседы с ребёнком, пережившим насилие.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насилие\grustnyi-rebenok-476-240x3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0042"/>
            <a:ext cx="2286000" cy="3543300"/>
          </a:xfrm>
          <a:prstGeom prst="rect">
            <a:avLst/>
          </a:prstGeom>
          <a:noFill/>
        </p:spPr>
      </p:pic>
      <p:pic>
        <p:nvPicPr>
          <p:cNvPr id="4099" name="Picture 3" descr="F:\насилие\suicid-kak-predotvratit-samoubiistv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500306"/>
            <a:ext cx="2159000" cy="3060700"/>
          </a:xfrm>
          <a:prstGeom prst="rect">
            <a:avLst/>
          </a:prstGeom>
          <a:noFill/>
        </p:spPr>
      </p:pic>
      <p:pic>
        <p:nvPicPr>
          <p:cNvPr id="8" name="Picture 4" descr="F:\насилие\ремен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857628"/>
            <a:ext cx="2143140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</TotalTime>
  <Words>91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Комитет по образованию Администрации  МО «Город Майкоп» МБОУ «Центр диагностики и консультирования»</vt:lpstr>
      <vt:lpstr>1. Помещение. 2. Оборудование помещения. 3. Пол специалиста. 4. Поведение специалиста. 5. Поведение ребенка. 6. Вопросы специалиста, материал психолога. 7. Процедура проведения интервью. </vt:lpstr>
      <vt:lpstr>1. Хорошее или плохое прикосновение. 2. Круг. 3. Линия жизни. 4. Шарф прошлого года. 5. Картинки. 6. Коробка с заметками. 7. 4 картинки. 8. Рисунок карты семьи</vt:lpstr>
      <vt:lpstr>Вопросы: 1. Каков психологический потрет несовершеннолетней  потерпевшей Фадеевой А.А. соответствует ли ее развитие фактическому физиологическому возрасту. 2. Имеются ли у несовершеннолетней потерпевшей Фадеевой А.А. какие-либо психологические отклонения, признаки психических расстройств, если да, то в чем они проявляются. 3. Каковы психологические особенности личности и как они повлияли на ее поведение в момент совершения в отношении нее  преступления. 4. Как повлияло на эмоционального состояние и поведение потерпевшей  Фадеевой А.А. совершенное в отношении нее  преступление. </vt:lpstr>
      <vt:lpstr>В ходе исследования были проведены тесты: Проективные методики «Рисунок Семьи», «Дом-дерево-человек», «несуществующее животное». Тест Люшера. Методика «Склонности к отклоняющемуся поведению» (Орел). Методика изучения самооценки и уровня притязаний (Дембо-Рубинштейн). Характерологический опросник Шмишека. Личностный опросник Айзенка. Опросник для диагностики агрессивный и враждебных тенденций (Басса-Дарки). Установки личности в мотивационно-потребностной сфере. Личная шкала проявления тревоги (Тейлора). </vt:lpstr>
      <vt:lpstr>1. Ведение дистанции между прошлым ребёнка и его нынешним состоянием. 2. Беседа о том, кто провёл насилие в отношении ребёнка. 3. Информация о месте и времени насилия.   4. Информация о том, что именно делали с ребёнком. 5. Реакции ребёнка на проявление насилия.   6. Информация о том, что ребёнок или кто либо ещё делал что либо для того, чтобы остановить насилие, или по каким причинам это было невозможно.   7. Информация о том, что «правильно, и «неправильно».   8. Информация о том, каким образом насилие было прекращено и каким образом человек пришедший на помощь реагировал. 9. Неповторимость личности ребёнка.   10. Обсуждение позитивных моментов будущего ребёнка.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11</cp:revision>
  <dcterms:created xsi:type="dcterms:W3CDTF">2014-02-14T04:57:01Z</dcterms:created>
  <dcterms:modified xsi:type="dcterms:W3CDTF">2014-09-17T11:51:50Z</dcterms:modified>
</cp:coreProperties>
</file>