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9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 autoAdjust="0"/>
    <p:restoredTop sz="94660"/>
  </p:normalViewPr>
  <p:slideViewPr>
    <p:cSldViewPr>
      <p:cViewPr varScale="1">
        <p:scale>
          <a:sx n="83" d="100"/>
          <a:sy n="83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BFF38-4399-418C-BB34-3B2EA0DC9398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A9F10-E9B0-49DF-895D-420E265E7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58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A9F10-E9B0-49DF-895D-420E265E79E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2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360000">
            <a:off x="3278520" y="2693289"/>
            <a:ext cx="4847038" cy="341099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Профилактика суицидального поведения в подростковой среде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136904" cy="580108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Причинами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суицидов среди подростков являются также и нарушения межличностных отношений в школе, необходимо принять меры по формированию классных коллективов, нормализации стиля общения педагогов с обучающимися, оптимизации учебной деятельности обучающихся, вовлечению обучающихся в социально-значимые виды деятельности, организации школьного самоуправления, формированию установок у детей  на самореализацию в социально-одобряемых сферах жизнедеятельности (культуре, спорте, искусстве, науке и др.).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19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424936" cy="544104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Для предотвращения суицидов у детей учителя могут сделать следующее: </a:t>
            </a:r>
            <a:endParaRPr lang="ru-RU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- вселять у детей уверенность в свои силы и возможности;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- внушать им оптимизм и надежду;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- проявлять сочувствие и понимание;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- осуществлять контроль за поведением ребенка, анализировать его отношения со сверстниками.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3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116632"/>
            <a:ext cx="8041440" cy="165618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Формы </a:t>
            </a:r>
            <a:r>
              <a:rPr lang="ru-RU" sz="4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профилактики подростковой </a:t>
            </a:r>
            <a:r>
              <a:rPr lang="ru-RU" sz="4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суицидности</a:t>
            </a:r>
            <a:r>
              <a:rPr lang="ru-RU" sz="4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ru-RU" sz="44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4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424936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●неукоснительное соблюдение педагогической этики, требований педагогической культуры в повседневной работе каждого воспитателя или учителя;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● раннее выявление контингента риска на основе знания его характеристики в целях динамического наблюдения и своевременной психолого-педагогической коррекционной работы;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● активный патронаж семей, в которых проживают обучающиеся «группы риска», с оказанием консультативной помощи родителям и психолого-педагогической помощи детям;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● неразглашение факторов суицидальных случаев в школьных коллективах;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ea typeface="Calibri"/>
              </a:rPr>
              <a:t>● рассмотрение угрозы самоубийства в качестве признака повышенного суицидального риска;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0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597666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● усиление внимания родителей к порядку хранения лекарственных средств;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● проведение при необходимости тактичной консультации подростка с психологом, психотерапевтом, психиатром;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● формирование у обучающихся таких понятий, как «ценность человеческой жизни», «цели смысл жизни», а также индивидуальных приемов психологической защиты в сложных жизненных ситуациях;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● повышение стрессоустойчивости путем психологической подготовки подростка к сложным и противоречивым реалиям современной жизни, формирование готовности к преодолению ожидаемых трудностей;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ea typeface="Calibri"/>
              </a:rPr>
              <a:t>● психологическая помощь школе, семье и подростку в целях предупреждения или ослабления действия факторов, обусловливающих возникновение психогенных реакций или декомпенсацию имеющихся у школьника </a:t>
            </a:r>
            <a:r>
              <a:rPr lang="ru-RU" dirty="0" err="1">
                <a:latin typeface="Times New Roman"/>
                <a:ea typeface="Calibri"/>
              </a:rPr>
              <a:t>нервнопсихических</a:t>
            </a:r>
            <a:r>
              <a:rPr lang="ru-RU" dirty="0">
                <a:latin typeface="Times New Roman"/>
                <a:ea typeface="Calibri"/>
              </a:rPr>
              <a:t> расстройств.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9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5085184"/>
            <a:ext cx="4392488" cy="1440160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/>
              <a:t>Работу выполнила: </a:t>
            </a:r>
          </a:p>
          <a:p>
            <a:pPr marL="0" indent="0" algn="r">
              <a:buNone/>
            </a:pPr>
            <a:r>
              <a:rPr lang="ru-RU" dirty="0" smtClean="0"/>
              <a:t>Социальный педагог</a:t>
            </a:r>
          </a:p>
          <a:p>
            <a:pPr marL="0" indent="0" algn="r">
              <a:buNone/>
            </a:pPr>
            <a:r>
              <a:rPr lang="ru-RU" dirty="0" err="1" smtClean="0"/>
              <a:t>З.А.Нагоева</a:t>
            </a:r>
            <a:endParaRPr lang="ru-RU" dirty="0"/>
          </a:p>
        </p:txBody>
      </p:sp>
      <p:pic>
        <p:nvPicPr>
          <p:cNvPr id="5122" name="Picture 2" descr="C:\Users\ЦППП\Desktop\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66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ЦППП\Pictures\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4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  <a:ea typeface="Calibri"/>
              </a:rPr>
              <a:t>«Суицид</a:t>
            </a:r>
            <a:r>
              <a:rPr lang="ru-RU" dirty="0">
                <a:latin typeface="Times New Roman"/>
                <a:ea typeface="Calibri"/>
              </a:rPr>
              <a:t>» - убийство себя.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038388"/>
            <a:ext cx="4104456" cy="44149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Из всех созданий живущих на земле, только человек может изменить себя.</a:t>
            </a:r>
          </a:p>
          <a:p>
            <a:pPr marL="0" indent="0">
              <a:buNone/>
            </a:pPr>
            <a:r>
              <a:rPr lang="ru-RU" dirty="0" smtClean="0"/>
              <a:t>Только человек является архитектором своей судьбы.</a:t>
            </a:r>
          </a:p>
          <a:p>
            <a:pPr marL="0" indent="0">
              <a:buNone/>
            </a:pPr>
            <a:r>
              <a:rPr lang="ru-RU" dirty="0" err="1" smtClean="0"/>
              <a:t>В.Джеймс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ЦППП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81642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0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4664"/>
            <a:ext cx="7467600" cy="558506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Самоубийство — неестественная смерть, насильственная.  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   Подростки часто романтизируют образ человека, способного к суицидальному поведению. Они не думают о необратимости факта смерти. Психически здоровый, благополучный человек никогда так не поступит.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Особого внимания требует проблема роста доступности для подростков информации, касающейся суицидального и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аддиктивного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поведения. Любой подросток, имеющий доступ в «Интернет», легко может найти там такие «интересные» для себя сайты, как «Сто способов самоубийства» или «Все, что вы хотели знать о наркотиках, но боялись спросить». Уже к школьному периоду большинство детей имеют общее представление о возможности самостоятельно прекратить собственное существование. Через информацию, полученную от взрослых, сверстников, книг, телепередач, через сам язык (устойчивые обороты, метафоры) дети усваивают знания о случаях, причинах и способах самоубийства.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ЦППП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05139"/>
            <a:ext cx="2232248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29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Причины подросткового суицида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38388"/>
            <a:ext cx="5400600" cy="395133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– тяжелая семейная обстановка, распад семьи, уход одного из родителей;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– конфликтные отношения с учителями, с коллективом сверстников;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– «несчастная любовь», отсутствие ситуации успеха в наиболее значимых видах деятельности;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– употребление спиртных напитков, токсических препаратов, наркотиков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;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– ранние проявления шизоидных состояний.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00250"/>
            <a:ext cx="18669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im1-tub-ru.yandex.net/i?id=cbac170c68c0331fa45eba9180c609d6-43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73" y="5085184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93569"/>
            <a:ext cx="1762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9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26424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Подростки группы писка по суициду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38388"/>
            <a:ext cx="8568952" cy="448695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-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 с нарушением межличностных отношений, “одиночки”;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- злоупотребляющие алкоголем или наркотиками, отличающиеся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девиантным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или криминальным поведением, включающим физическое насилие;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- с затяжным депрессивным состоянием;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- сверхкритичные к себе подростки;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- страдающие от недавно испытанных унижений или трагических утрат, от хронических или смертельных болезней;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- 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фрустрированные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несоответствием между ожидавшимися успехами в жизни и реальными достижениями;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- страдающие от болезней или покинутые окружением подростки;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- из социально-неблагополучных семей - уход из семьи или развод родителей;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- из семей, в которых были случаи суицидов.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3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2"/>
            <a:ext cx="8041440" cy="2416373"/>
          </a:xfrm>
        </p:spPr>
        <p:txBody>
          <a:bodyPr/>
          <a:lstStyle/>
          <a:p>
            <a:r>
              <a:rPr lang="ru-RU" sz="3600" i="1" dirty="0">
                <a:solidFill>
                  <a:srgbClr val="FF0000"/>
                </a:solidFill>
                <a:latin typeface="Times New Roman"/>
                <a:ea typeface="Calibri"/>
              </a:rPr>
              <a:t>Комплекс профилактических мероприятий по выявлению  суицидального поведения среди подростков способствует снижению риска суицидальных попыток. </a:t>
            </a:r>
            <a:endParaRPr lang="ru-RU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80920" cy="5801085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Алгоритм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оказания ребёнку социально-педагогической поддержки включает в себя два этапа:</a:t>
            </a:r>
            <a:endParaRPr lang="ru-RU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1 этап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- выявление детей, нуждающихся в специальной помощи;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 этап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- координация и осуществление профилактической и реабилитационной деятельности.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1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604867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Профилактика суицида среди детей и подростков в образовательном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учреждении 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- объединение усилий всех участников образовательного процесса по созданию единой программы помощи детям;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разработка и внедрение форм и методов работы по преодолению выявленных проблем;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-   выработка рекомендаций по психолого-педагогической поддержке ребенка и оказанию помощи педагогам и родителям в решении социально-психологических проблем детства;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-  обобщение деятельности различных организаций и ведомств по обучению основным приемам общения, развитию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эмпатии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рефлексии, работе по преодолению страхов и барьеров, развитию умения ориентироваться в сложных ситуациях, анализировать мотивы поведения других людей в рамках различных обучающих программ;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-  привлечение специалистов для организации помощи ребенку через соответствующие Центры и органы образования;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-  широкое использование средств массовой информации.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0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TC101790492[[fn=Тетрадь для рисования]]</Template>
  <TotalTime>32</TotalTime>
  <Words>435</Words>
  <Application>Microsoft Office PowerPoint</Application>
  <PresentationFormat>Экран (4:3)</PresentationFormat>
  <Paragraphs>57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Sketchbook</vt:lpstr>
      <vt:lpstr>Профилактика суицидального поведения в подростковой среде</vt:lpstr>
      <vt:lpstr>Презентация PowerPoint</vt:lpstr>
      <vt:lpstr>«Суицид» - убийство себя. </vt:lpstr>
      <vt:lpstr>Презентация PowerPoint</vt:lpstr>
      <vt:lpstr>Причины подросткового суицида</vt:lpstr>
      <vt:lpstr>Подростки группы писка по суициду</vt:lpstr>
      <vt:lpstr>Комплекс профилактических мероприятий по выявлению  суицидального поведения среди подростков способствует снижению риска суицидальных попыток. 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профилактики подростковой суицидности: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суицидального поведения в подростковой среде</dc:title>
  <dc:creator>ЦППП</dc:creator>
  <cp:lastModifiedBy>ЦППП</cp:lastModifiedBy>
  <cp:revision>7</cp:revision>
  <dcterms:created xsi:type="dcterms:W3CDTF">2014-11-05T11:17:54Z</dcterms:created>
  <dcterms:modified xsi:type="dcterms:W3CDTF">2014-11-05T12:27:26Z</dcterms:modified>
</cp:coreProperties>
</file>