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3" r:id="rId18"/>
    <p:sldId id="27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2CB74-A969-4109-9491-CAECBADB053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AB9ABD-5D8C-4540-9078-D74335A8A4C6}">
      <dgm:prSet phldrT="[Текст]"/>
      <dgm:spPr/>
      <dgm:t>
        <a:bodyPr/>
        <a:lstStyle/>
        <a:p>
          <a:r>
            <a:rPr lang="ru-RU" dirty="0" smtClean="0"/>
            <a:t>Факторы роста числа безнадзорных детей</a:t>
          </a:r>
          <a:endParaRPr lang="ru-RU" dirty="0"/>
        </a:p>
      </dgm:t>
    </dgm:pt>
    <dgm:pt modelId="{17256BEF-463E-4238-AAEB-52B98ACCDC43}" type="parTrans" cxnId="{C645D8DA-0A48-42DA-8FA9-C5EF20483D9A}">
      <dgm:prSet/>
      <dgm:spPr/>
      <dgm:t>
        <a:bodyPr/>
        <a:lstStyle/>
        <a:p>
          <a:endParaRPr lang="ru-RU"/>
        </a:p>
      </dgm:t>
    </dgm:pt>
    <dgm:pt modelId="{7364B9AB-2A16-4EB4-A512-3B9C18FA64B3}" type="sibTrans" cxnId="{C645D8DA-0A48-42DA-8FA9-C5EF20483D9A}">
      <dgm:prSet/>
      <dgm:spPr/>
      <dgm:t>
        <a:bodyPr/>
        <a:lstStyle/>
        <a:p>
          <a:endParaRPr lang="ru-RU"/>
        </a:p>
      </dgm:t>
    </dgm:pt>
    <dgm:pt modelId="{8FD7D721-7459-47A7-A135-4C0904907C32}">
      <dgm:prSet/>
      <dgm:spPr/>
      <dgm:t>
        <a:bodyPr/>
        <a:lstStyle/>
        <a:p>
          <a:endParaRPr lang="ru-RU"/>
        </a:p>
      </dgm:t>
    </dgm:pt>
    <dgm:pt modelId="{FEEC4BB6-7746-4805-89C2-00D9759EFD07}" type="parTrans" cxnId="{77B7320A-FDAB-495F-87DA-B10C20F12596}">
      <dgm:prSet/>
      <dgm:spPr/>
      <dgm:t>
        <a:bodyPr/>
        <a:lstStyle/>
        <a:p>
          <a:endParaRPr lang="ru-RU"/>
        </a:p>
      </dgm:t>
    </dgm:pt>
    <dgm:pt modelId="{B3576EBF-49FB-4CCE-A813-DE56CA0B44EF}" type="sibTrans" cxnId="{77B7320A-FDAB-495F-87DA-B10C20F12596}">
      <dgm:prSet/>
      <dgm:spPr/>
      <dgm:t>
        <a:bodyPr/>
        <a:lstStyle/>
        <a:p>
          <a:endParaRPr lang="ru-RU"/>
        </a:p>
      </dgm:t>
    </dgm:pt>
    <dgm:pt modelId="{ABEF4615-7642-4B96-A9EF-8DA201F1628F}">
      <dgm:prSet/>
      <dgm:spPr/>
      <dgm:t>
        <a:bodyPr/>
        <a:lstStyle/>
        <a:p>
          <a:endParaRPr lang="ru-RU"/>
        </a:p>
      </dgm:t>
    </dgm:pt>
    <dgm:pt modelId="{21567F40-2552-4971-BFC4-CF87AD940E70}" type="parTrans" cxnId="{529EF7BE-5595-4622-936F-DBC1EA333E35}">
      <dgm:prSet/>
      <dgm:spPr/>
      <dgm:t>
        <a:bodyPr/>
        <a:lstStyle/>
        <a:p>
          <a:endParaRPr lang="ru-RU"/>
        </a:p>
      </dgm:t>
    </dgm:pt>
    <dgm:pt modelId="{93680B8A-BD9F-44D6-96C9-B99FCAF4878E}" type="sibTrans" cxnId="{529EF7BE-5595-4622-936F-DBC1EA333E35}">
      <dgm:prSet/>
      <dgm:spPr/>
      <dgm:t>
        <a:bodyPr/>
        <a:lstStyle/>
        <a:p>
          <a:endParaRPr lang="ru-RU"/>
        </a:p>
      </dgm:t>
    </dgm:pt>
    <dgm:pt modelId="{A1879FA7-58B0-4B4C-82AF-CBD287B9E513}">
      <dgm:prSet/>
      <dgm:spPr/>
      <dgm:t>
        <a:bodyPr/>
        <a:lstStyle/>
        <a:p>
          <a:endParaRPr lang="ru-RU"/>
        </a:p>
      </dgm:t>
    </dgm:pt>
    <dgm:pt modelId="{AD9489E8-4A0B-4477-9644-BC873ABAF629}" type="parTrans" cxnId="{E68AAB3C-2896-4332-9E40-4DEE2AADFB8A}">
      <dgm:prSet/>
      <dgm:spPr/>
      <dgm:t>
        <a:bodyPr/>
        <a:lstStyle/>
        <a:p>
          <a:endParaRPr lang="ru-RU"/>
        </a:p>
      </dgm:t>
    </dgm:pt>
    <dgm:pt modelId="{642CA7E2-AFD0-4E0D-A1BB-74949B4692E7}" type="sibTrans" cxnId="{E68AAB3C-2896-4332-9E40-4DEE2AADFB8A}">
      <dgm:prSet/>
      <dgm:spPr/>
      <dgm:t>
        <a:bodyPr/>
        <a:lstStyle/>
        <a:p>
          <a:endParaRPr lang="ru-RU"/>
        </a:p>
      </dgm:t>
    </dgm:pt>
    <dgm:pt modelId="{93FEE53F-0BBA-4ED5-AA78-5D2D0A5F384C}">
      <dgm:prSet/>
      <dgm:spPr/>
      <dgm:t>
        <a:bodyPr/>
        <a:lstStyle/>
        <a:p>
          <a:r>
            <a:rPr lang="ru-RU" smtClean="0"/>
            <a:t>Социально- экономический </a:t>
          </a:r>
          <a:endParaRPr lang="ru-RU"/>
        </a:p>
      </dgm:t>
    </dgm:pt>
    <dgm:pt modelId="{F44B6BEB-2368-4918-A45E-83B4FF7956E8}" type="parTrans" cxnId="{EF04364F-CCD8-4096-9B4E-A7C9F9234A91}">
      <dgm:prSet/>
      <dgm:spPr/>
      <dgm:t>
        <a:bodyPr/>
        <a:lstStyle/>
        <a:p>
          <a:endParaRPr lang="ru-RU"/>
        </a:p>
      </dgm:t>
    </dgm:pt>
    <dgm:pt modelId="{A443502F-072E-4CD6-B9B6-E1191404C770}" type="sibTrans" cxnId="{EF04364F-CCD8-4096-9B4E-A7C9F9234A91}">
      <dgm:prSet/>
      <dgm:spPr/>
      <dgm:t>
        <a:bodyPr/>
        <a:lstStyle/>
        <a:p>
          <a:endParaRPr lang="ru-RU"/>
        </a:p>
      </dgm:t>
    </dgm:pt>
    <dgm:pt modelId="{5496ED96-35AA-46B5-A9C1-715C8C68F366}">
      <dgm:prSet/>
      <dgm:spPr/>
      <dgm:t>
        <a:bodyPr/>
        <a:lstStyle/>
        <a:p>
          <a:r>
            <a:rPr lang="ru-RU" dirty="0" smtClean="0"/>
            <a:t>Социально- психологический </a:t>
          </a:r>
          <a:endParaRPr lang="ru-RU" dirty="0"/>
        </a:p>
      </dgm:t>
    </dgm:pt>
    <dgm:pt modelId="{4ECAC5E8-1DD9-4FA9-83F4-2CD200FD37FC}" type="parTrans" cxnId="{AE3FB005-807B-4BB5-A127-16A6299283AE}">
      <dgm:prSet/>
      <dgm:spPr/>
      <dgm:t>
        <a:bodyPr/>
        <a:lstStyle/>
        <a:p>
          <a:endParaRPr lang="ru-RU"/>
        </a:p>
      </dgm:t>
    </dgm:pt>
    <dgm:pt modelId="{3197AF64-A96A-4BFC-9FA4-F1B88857C2A3}" type="sibTrans" cxnId="{AE3FB005-807B-4BB5-A127-16A6299283AE}">
      <dgm:prSet/>
      <dgm:spPr/>
      <dgm:t>
        <a:bodyPr/>
        <a:lstStyle/>
        <a:p>
          <a:endParaRPr lang="ru-RU"/>
        </a:p>
      </dgm:t>
    </dgm:pt>
    <dgm:pt modelId="{CDA8D36E-0228-4FA7-BCE6-6FEA48DA2FB4}">
      <dgm:prSet/>
      <dgm:spPr/>
      <dgm:t>
        <a:bodyPr/>
        <a:lstStyle/>
        <a:p>
          <a:r>
            <a:rPr lang="ru-RU" smtClean="0"/>
            <a:t>Медико - психологический </a:t>
          </a:r>
          <a:endParaRPr lang="ru-RU"/>
        </a:p>
      </dgm:t>
    </dgm:pt>
    <dgm:pt modelId="{9C970815-5904-42F5-BD79-71BA0F0A1D52}" type="parTrans" cxnId="{1C65A627-EA66-4D72-A002-CB09EC4A7B73}">
      <dgm:prSet/>
      <dgm:spPr/>
      <dgm:t>
        <a:bodyPr/>
        <a:lstStyle/>
        <a:p>
          <a:endParaRPr lang="ru-RU"/>
        </a:p>
      </dgm:t>
    </dgm:pt>
    <dgm:pt modelId="{1B42E3CD-60F8-4685-99E5-B9A8C5D57AB8}" type="sibTrans" cxnId="{1C65A627-EA66-4D72-A002-CB09EC4A7B73}">
      <dgm:prSet/>
      <dgm:spPr/>
      <dgm:t>
        <a:bodyPr/>
        <a:lstStyle/>
        <a:p>
          <a:endParaRPr lang="ru-RU"/>
        </a:p>
      </dgm:t>
    </dgm:pt>
    <dgm:pt modelId="{FC169B07-CDAA-40B9-AEBF-7DF435C8E443}" type="pres">
      <dgm:prSet presAssocID="{8D32CB74-A969-4109-9491-CAECBADB05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FB4919-F795-403C-8F24-086F7FA1BEE1}" type="pres">
      <dgm:prSet presAssocID="{7EAB9ABD-5D8C-4540-9078-D74335A8A4C6}" presName="centerShape" presStyleLbl="node0" presStyleIdx="0" presStyleCnt="1" custScaleX="155534" custScaleY="76847" custLinFactNeighborX="156" custLinFactNeighborY="2676"/>
      <dgm:spPr/>
      <dgm:t>
        <a:bodyPr/>
        <a:lstStyle/>
        <a:p>
          <a:endParaRPr lang="ru-RU"/>
        </a:p>
      </dgm:t>
    </dgm:pt>
    <dgm:pt modelId="{48E5AB29-881B-442D-91EC-0882CD970B24}" type="pres">
      <dgm:prSet presAssocID="{F44B6BEB-2368-4918-A45E-83B4FF7956E8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50DD493D-A520-4CBC-8224-7FC76DBE9183}" type="pres">
      <dgm:prSet presAssocID="{93FEE53F-0BBA-4ED5-AA78-5D2D0A5F38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62EBB-F321-4FA4-975F-F0D70EC3598A}" type="pres">
      <dgm:prSet presAssocID="{9C970815-5904-42F5-BD79-71BA0F0A1D5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BBEEF8E-1488-4B87-91F3-420F897B1903}" type="pres">
      <dgm:prSet presAssocID="{CDA8D36E-0228-4FA7-BCE6-6FEA48DA2FB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795F6-C327-4F9F-B47F-73E140B25B4E}" type="pres">
      <dgm:prSet presAssocID="{4ECAC5E8-1DD9-4FA9-83F4-2CD200FD37FC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8A225C1F-0018-4478-9DC2-D626E4FCCF17}" type="pres">
      <dgm:prSet presAssocID="{5496ED96-35AA-46B5-A9C1-715C8C68F3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B090C6-302E-4095-A86B-846F29FC22C0}" type="presOf" srcId="{CDA8D36E-0228-4FA7-BCE6-6FEA48DA2FB4}" destId="{9BBEEF8E-1488-4B87-91F3-420F897B1903}" srcOrd="0" destOrd="0" presId="urn:microsoft.com/office/officeart/2005/8/layout/radial4"/>
    <dgm:cxn modelId="{70901270-511F-4E66-A9D7-ABB855E00CD7}" type="presOf" srcId="{F44B6BEB-2368-4918-A45E-83B4FF7956E8}" destId="{48E5AB29-881B-442D-91EC-0882CD970B24}" srcOrd="0" destOrd="0" presId="urn:microsoft.com/office/officeart/2005/8/layout/radial4"/>
    <dgm:cxn modelId="{C1D4C262-7B0F-4347-A063-BAA26F4BA23A}" type="presOf" srcId="{5496ED96-35AA-46B5-A9C1-715C8C68F366}" destId="{8A225C1F-0018-4478-9DC2-D626E4FCCF17}" srcOrd="0" destOrd="0" presId="urn:microsoft.com/office/officeart/2005/8/layout/radial4"/>
    <dgm:cxn modelId="{EF04364F-CCD8-4096-9B4E-A7C9F9234A91}" srcId="{7EAB9ABD-5D8C-4540-9078-D74335A8A4C6}" destId="{93FEE53F-0BBA-4ED5-AA78-5D2D0A5F384C}" srcOrd="0" destOrd="0" parTransId="{F44B6BEB-2368-4918-A45E-83B4FF7956E8}" sibTransId="{A443502F-072E-4CD6-B9B6-E1191404C770}"/>
    <dgm:cxn modelId="{77B7320A-FDAB-495F-87DA-B10C20F12596}" srcId="{8D32CB74-A969-4109-9491-CAECBADB0533}" destId="{8FD7D721-7459-47A7-A135-4C0904907C32}" srcOrd="3" destOrd="0" parTransId="{FEEC4BB6-7746-4805-89C2-00D9759EFD07}" sibTransId="{B3576EBF-49FB-4CCE-A813-DE56CA0B44EF}"/>
    <dgm:cxn modelId="{529EF7BE-5595-4622-936F-DBC1EA333E35}" srcId="{8D32CB74-A969-4109-9491-CAECBADB0533}" destId="{ABEF4615-7642-4B96-A9EF-8DA201F1628F}" srcOrd="2" destOrd="0" parTransId="{21567F40-2552-4971-BFC4-CF87AD940E70}" sibTransId="{93680B8A-BD9F-44D6-96C9-B99FCAF4878E}"/>
    <dgm:cxn modelId="{5FA1E1C3-A593-4D04-98A2-FF71AA0D6F10}" type="presOf" srcId="{93FEE53F-0BBA-4ED5-AA78-5D2D0A5F384C}" destId="{50DD493D-A520-4CBC-8224-7FC76DBE9183}" srcOrd="0" destOrd="0" presId="urn:microsoft.com/office/officeart/2005/8/layout/radial4"/>
    <dgm:cxn modelId="{10947D9B-EEA9-4E41-A61F-5C9565D28E53}" type="presOf" srcId="{7EAB9ABD-5D8C-4540-9078-D74335A8A4C6}" destId="{61FB4919-F795-403C-8F24-086F7FA1BEE1}" srcOrd="0" destOrd="0" presId="urn:microsoft.com/office/officeart/2005/8/layout/radial4"/>
    <dgm:cxn modelId="{E68AAB3C-2896-4332-9E40-4DEE2AADFB8A}" srcId="{8D32CB74-A969-4109-9491-CAECBADB0533}" destId="{A1879FA7-58B0-4B4C-82AF-CBD287B9E513}" srcOrd="1" destOrd="0" parTransId="{AD9489E8-4A0B-4477-9644-BC873ABAF629}" sibTransId="{642CA7E2-AFD0-4E0D-A1BB-74949B4692E7}"/>
    <dgm:cxn modelId="{C645D8DA-0A48-42DA-8FA9-C5EF20483D9A}" srcId="{8D32CB74-A969-4109-9491-CAECBADB0533}" destId="{7EAB9ABD-5D8C-4540-9078-D74335A8A4C6}" srcOrd="0" destOrd="0" parTransId="{17256BEF-463E-4238-AAEB-52B98ACCDC43}" sibTransId="{7364B9AB-2A16-4EB4-A512-3B9C18FA64B3}"/>
    <dgm:cxn modelId="{FFE1B6C8-B8A8-4A87-984A-35E80A35F9A1}" type="presOf" srcId="{4ECAC5E8-1DD9-4FA9-83F4-2CD200FD37FC}" destId="{6CE795F6-C327-4F9F-B47F-73E140B25B4E}" srcOrd="0" destOrd="0" presId="urn:microsoft.com/office/officeart/2005/8/layout/radial4"/>
    <dgm:cxn modelId="{AE3FB005-807B-4BB5-A127-16A6299283AE}" srcId="{7EAB9ABD-5D8C-4540-9078-D74335A8A4C6}" destId="{5496ED96-35AA-46B5-A9C1-715C8C68F366}" srcOrd="2" destOrd="0" parTransId="{4ECAC5E8-1DD9-4FA9-83F4-2CD200FD37FC}" sibTransId="{3197AF64-A96A-4BFC-9FA4-F1B88857C2A3}"/>
    <dgm:cxn modelId="{407C02EE-CFA3-4722-9B16-ED8BD5DA0F94}" type="presOf" srcId="{9C970815-5904-42F5-BD79-71BA0F0A1D52}" destId="{56F62EBB-F321-4FA4-975F-F0D70EC3598A}" srcOrd="0" destOrd="0" presId="urn:microsoft.com/office/officeart/2005/8/layout/radial4"/>
    <dgm:cxn modelId="{1C65A627-EA66-4D72-A002-CB09EC4A7B73}" srcId="{7EAB9ABD-5D8C-4540-9078-D74335A8A4C6}" destId="{CDA8D36E-0228-4FA7-BCE6-6FEA48DA2FB4}" srcOrd="1" destOrd="0" parTransId="{9C970815-5904-42F5-BD79-71BA0F0A1D52}" sibTransId="{1B42E3CD-60F8-4685-99E5-B9A8C5D57AB8}"/>
    <dgm:cxn modelId="{EBC3499E-794F-44B4-BC87-8CADFCA2C9A8}" type="presOf" srcId="{8D32CB74-A969-4109-9491-CAECBADB0533}" destId="{FC169B07-CDAA-40B9-AEBF-7DF435C8E443}" srcOrd="0" destOrd="0" presId="urn:microsoft.com/office/officeart/2005/8/layout/radial4"/>
    <dgm:cxn modelId="{155E95B8-E216-4093-A2DF-9596D4AEF208}" type="presParOf" srcId="{FC169B07-CDAA-40B9-AEBF-7DF435C8E443}" destId="{61FB4919-F795-403C-8F24-086F7FA1BEE1}" srcOrd="0" destOrd="0" presId="urn:microsoft.com/office/officeart/2005/8/layout/radial4"/>
    <dgm:cxn modelId="{14757D74-8E9A-44C2-9FBF-FF58DE3D4268}" type="presParOf" srcId="{FC169B07-CDAA-40B9-AEBF-7DF435C8E443}" destId="{48E5AB29-881B-442D-91EC-0882CD970B24}" srcOrd="1" destOrd="0" presId="urn:microsoft.com/office/officeart/2005/8/layout/radial4"/>
    <dgm:cxn modelId="{D642F22D-86BD-4002-9C48-608163F00966}" type="presParOf" srcId="{FC169B07-CDAA-40B9-AEBF-7DF435C8E443}" destId="{50DD493D-A520-4CBC-8224-7FC76DBE9183}" srcOrd="2" destOrd="0" presId="urn:microsoft.com/office/officeart/2005/8/layout/radial4"/>
    <dgm:cxn modelId="{200C5388-4BA1-4BFA-B5B8-1CCAEE9B8863}" type="presParOf" srcId="{FC169B07-CDAA-40B9-AEBF-7DF435C8E443}" destId="{56F62EBB-F321-4FA4-975F-F0D70EC3598A}" srcOrd="3" destOrd="0" presId="urn:microsoft.com/office/officeart/2005/8/layout/radial4"/>
    <dgm:cxn modelId="{0F3675AF-7C79-4993-9D94-A202EE39B73E}" type="presParOf" srcId="{FC169B07-CDAA-40B9-AEBF-7DF435C8E443}" destId="{9BBEEF8E-1488-4B87-91F3-420F897B1903}" srcOrd="4" destOrd="0" presId="urn:microsoft.com/office/officeart/2005/8/layout/radial4"/>
    <dgm:cxn modelId="{91900F63-8FBA-4CAC-A276-E8EA08883DB3}" type="presParOf" srcId="{FC169B07-CDAA-40B9-AEBF-7DF435C8E443}" destId="{6CE795F6-C327-4F9F-B47F-73E140B25B4E}" srcOrd="5" destOrd="0" presId="urn:microsoft.com/office/officeart/2005/8/layout/radial4"/>
    <dgm:cxn modelId="{659346FC-1715-4BFA-9F40-E594A2DD50B0}" type="presParOf" srcId="{FC169B07-CDAA-40B9-AEBF-7DF435C8E443}" destId="{8A225C1F-0018-4478-9DC2-D626E4FCCF1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647AC-1A08-416A-A90A-2FCF2A6E65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EE678D-CBFB-4013-83EE-1F2F5259D520}">
      <dgm:prSet phldrT="[Текст]"/>
      <dgm:spPr/>
      <dgm:t>
        <a:bodyPr/>
        <a:lstStyle/>
        <a:p>
          <a:r>
            <a:rPr lang="ru-RU" dirty="0" smtClean="0"/>
            <a:t>РЕАКТИВНЫЕ</a:t>
          </a:r>
          <a:endParaRPr lang="ru-RU" dirty="0"/>
        </a:p>
      </dgm:t>
    </dgm:pt>
    <dgm:pt modelId="{285434F7-F0BC-4F09-A9CE-0091B222B28A}" type="parTrans" cxnId="{8C27A21F-ECB3-49F5-94D9-CC2C9DB697E4}">
      <dgm:prSet/>
      <dgm:spPr/>
      <dgm:t>
        <a:bodyPr/>
        <a:lstStyle/>
        <a:p>
          <a:endParaRPr lang="ru-RU"/>
        </a:p>
      </dgm:t>
    </dgm:pt>
    <dgm:pt modelId="{3C30F075-4FE7-4AB9-AB46-66F75CC78F90}" type="sibTrans" cxnId="{8C27A21F-ECB3-49F5-94D9-CC2C9DB697E4}">
      <dgm:prSet/>
      <dgm:spPr/>
      <dgm:t>
        <a:bodyPr/>
        <a:lstStyle/>
        <a:p>
          <a:endParaRPr lang="ru-RU"/>
        </a:p>
      </dgm:t>
    </dgm:pt>
    <dgm:pt modelId="{74DAE361-851C-4DD5-A2C1-DE65400F31D4}">
      <dgm:prSet phldrT="[Текст]"/>
      <dgm:spPr/>
      <dgm:t>
        <a:bodyPr/>
        <a:lstStyle/>
        <a:p>
          <a:r>
            <a:rPr lang="ru-RU" dirty="0" smtClean="0"/>
            <a:t>МОТИВИРОВАННЫЕ</a:t>
          </a:r>
          <a:endParaRPr lang="ru-RU" dirty="0"/>
        </a:p>
      </dgm:t>
    </dgm:pt>
    <dgm:pt modelId="{B1E02FBE-64A4-483E-96D4-0E3311B6E01B}" type="parTrans" cxnId="{986A6BB7-EA52-43C1-9FE1-EB9639A4A9C3}">
      <dgm:prSet/>
      <dgm:spPr/>
      <dgm:t>
        <a:bodyPr/>
        <a:lstStyle/>
        <a:p>
          <a:endParaRPr lang="ru-RU"/>
        </a:p>
      </dgm:t>
    </dgm:pt>
    <dgm:pt modelId="{1CC62B06-1135-434C-AF0E-BAEB0C099A36}" type="sibTrans" cxnId="{986A6BB7-EA52-43C1-9FE1-EB9639A4A9C3}">
      <dgm:prSet/>
      <dgm:spPr/>
      <dgm:t>
        <a:bodyPr/>
        <a:lstStyle/>
        <a:p>
          <a:endParaRPr lang="ru-RU"/>
        </a:p>
      </dgm:t>
    </dgm:pt>
    <dgm:pt modelId="{E17B78D5-1621-4E50-BC47-EAB093820115}">
      <dgm:prSet phldrT="[Текст]"/>
      <dgm:spPr/>
      <dgm:t>
        <a:bodyPr/>
        <a:lstStyle/>
        <a:p>
          <a:r>
            <a:rPr lang="ru-RU" dirty="0" smtClean="0"/>
            <a:t>ПЛАНИРУЕМЫЕ</a:t>
          </a:r>
          <a:endParaRPr lang="ru-RU" dirty="0"/>
        </a:p>
      </dgm:t>
    </dgm:pt>
    <dgm:pt modelId="{24F34714-8D38-4DEE-874F-6C22126B4E10}" type="parTrans" cxnId="{4C28603A-95B6-43D1-92DF-5248AAC7DF1E}">
      <dgm:prSet/>
      <dgm:spPr/>
      <dgm:t>
        <a:bodyPr/>
        <a:lstStyle/>
        <a:p>
          <a:endParaRPr lang="ru-RU"/>
        </a:p>
      </dgm:t>
    </dgm:pt>
    <dgm:pt modelId="{A0336AC1-8C02-402B-AB93-1F17028BCE03}" type="sibTrans" cxnId="{4C28603A-95B6-43D1-92DF-5248AAC7DF1E}">
      <dgm:prSet/>
      <dgm:spPr/>
      <dgm:t>
        <a:bodyPr/>
        <a:lstStyle/>
        <a:p>
          <a:endParaRPr lang="ru-RU"/>
        </a:p>
      </dgm:t>
    </dgm:pt>
    <dgm:pt modelId="{75FEDEE9-39B0-4637-894B-8B1B37FB8F61}" type="pres">
      <dgm:prSet presAssocID="{52C647AC-1A08-416A-A90A-2FCF2A6E65E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DD8595-189E-4FF9-B796-03C2E075345E}" type="pres">
      <dgm:prSet presAssocID="{9AEE678D-CBFB-4013-83EE-1F2F5259D520}" presName="parentLin" presStyleCnt="0"/>
      <dgm:spPr/>
    </dgm:pt>
    <dgm:pt modelId="{69295136-7D61-44E7-BFDF-145A76030F33}" type="pres">
      <dgm:prSet presAssocID="{9AEE678D-CBFB-4013-83EE-1F2F5259D52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5BF2543-05AF-4A1F-BCC3-249914BF9734}" type="pres">
      <dgm:prSet presAssocID="{9AEE678D-CBFB-4013-83EE-1F2F5259D52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D239A-47E5-4D9C-B2BD-09770B161DD9}" type="pres">
      <dgm:prSet presAssocID="{9AEE678D-CBFB-4013-83EE-1F2F5259D520}" presName="negativeSpace" presStyleCnt="0"/>
      <dgm:spPr/>
    </dgm:pt>
    <dgm:pt modelId="{9B46289F-19AD-4DA7-ADBD-C5BF307130C9}" type="pres">
      <dgm:prSet presAssocID="{9AEE678D-CBFB-4013-83EE-1F2F5259D520}" presName="childText" presStyleLbl="conFgAcc1" presStyleIdx="0" presStyleCnt="3">
        <dgm:presLayoutVars>
          <dgm:bulletEnabled val="1"/>
        </dgm:presLayoutVars>
      </dgm:prSet>
      <dgm:spPr/>
    </dgm:pt>
    <dgm:pt modelId="{F61659F6-1052-4A12-8ED1-9CC942EAA536}" type="pres">
      <dgm:prSet presAssocID="{3C30F075-4FE7-4AB9-AB46-66F75CC78F90}" presName="spaceBetweenRectangles" presStyleCnt="0"/>
      <dgm:spPr/>
    </dgm:pt>
    <dgm:pt modelId="{C54CF209-5557-4AD1-B872-72D878C7455D}" type="pres">
      <dgm:prSet presAssocID="{74DAE361-851C-4DD5-A2C1-DE65400F31D4}" presName="parentLin" presStyleCnt="0"/>
      <dgm:spPr/>
    </dgm:pt>
    <dgm:pt modelId="{D90808DE-687C-4D6E-A25F-F4D7CAA02D2E}" type="pres">
      <dgm:prSet presAssocID="{74DAE361-851C-4DD5-A2C1-DE65400F31D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A220AEC-01AD-4706-9DA3-64A9CD833A39}" type="pres">
      <dgm:prSet presAssocID="{74DAE361-851C-4DD5-A2C1-DE65400F31D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B37BB-DB9E-4F46-9723-CAFEE188A18F}" type="pres">
      <dgm:prSet presAssocID="{74DAE361-851C-4DD5-A2C1-DE65400F31D4}" presName="negativeSpace" presStyleCnt="0"/>
      <dgm:spPr/>
    </dgm:pt>
    <dgm:pt modelId="{3438F264-929E-4F29-8360-AC1E3AB93209}" type="pres">
      <dgm:prSet presAssocID="{74DAE361-851C-4DD5-A2C1-DE65400F31D4}" presName="childText" presStyleLbl="conFgAcc1" presStyleIdx="1" presStyleCnt="3">
        <dgm:presLayoutVars>
          <dgm:bulletEnabled val="1"/>
        </dgm:presLayoutVars>
      </dgm:prSet>
      <dgm:spPr/>
    </dgm:pt>
    <dgm:pt modelId="{A37CC3B4-7BDD-4C7D-9644-82BD8362A1A2}" type="pres">
      <dgm:prSet presAssocID="{1CC62B06-1135-434C-AF0E-BAEB0C099A36}" presName="spaceBetweenRectangles" presStyleCnt="0"/>
      <dgm:spPr/>
    </dgm:pt>
    <dgm:pt modelId="{ED622BE2-5CB8-4821-A5A6-E066716217E1}" type="pres">
      <dgm:prSet presAssocID="{E17B78D5-1621-4E50-BC47-EAB093820115}" presName="parentLin" presStyleCnt="0"/>
      <dgm:spPr/>
    </dgm:pt>
    <dgm:pt modelId="{017BCC06-0FEA-4664-95DB-8030715D8866}" type="pres">
      <dgm:prSet presAssocID="{E17B78D5-1621-4E50-BC47-EAB09382011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420491C-99FE-4E12-A39E-394F7640AABA}" type="pres">
      <dgm:prSet presAssocID="{E17B78D5-1621-4E50-BC47-EAB0938201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82288-4558-46F0-A77C-D852FEF03DF1}" type="pres">
      <dgm:prSet presAssocID="{E17B78D5-1621-4E50-BC47-EAB093820115}" presName="negativeSpace" presStyleCnt="0"/>
      <dgm:spPr/>
    </dgm:pt>
    <dgm:pt modelId="{242F31A9-2014-4888-932F-FE3D14F49125}" type="pres">
      <dgm:prSet presAssocID="{E17B78D5-1621-4E50-BC47-EAB09382011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CFFD366-BFE6-4CFF-B7D6-E9D06B24FDE7}" type="presOf" srcId="{52C647AC-1A08-416A-A90A-2FCF2A6E65E7}" destId="{75FEDEE9-39B0-4637-894B-8B1B37FB8F61}" srcOrd="0" destOrd="0" presId="urn:microsoft.com/office/officeart/2005/8/layout/list1"/>
    <dgm:cxn modelId="{8C27A21F-ECB3-49F5-94D9-CC2C9DB697E4}" srcId="{52C647AC-1A08-416A-A90A-2FCF2A6E65E7}" destId="{9AEE678D-CBFB-4013-83EE-1F2F5259D520}" srcOrd="0" destOrd="0" parTransId="{285434F7-F0BC-4F09-A9CE-0091B222B28A}" sibTransId="{3C30F075-4FE7-4AB9-AB46-66F75CC78F90}"/>
    <dgm:cxn modelId="{E397068A-B564-4C01-BEF1-9716A3F60322}" type="presOf" srcId="{E17B78D5-1621-4E50-BC47-EAB093820115}" destId="{017BCC06-0FEA-4664-95DB-8030715D8866}" srcOrd="0" destOrd="0" presId="urn:microsoft.com/office/officeart/2005/8/layout/list1"/>
    <dgm:cxn modelId="{F3B540FF-CDCA-496A-B0E3-A2BB7495E471}" type="presOf" srcId="{74DAE361-851C-4DD5-A2C1-DE65400F31D4}" destId="{8A220AEC-01AD-4706-9DA3-64A9CD833A39}" srcOrd="1" destOrd="0" presId="urn:microsoft.com/office/officeart/2005/8/layout/list1"/>
    <dgm:cxn modelId="{7B3622B2-414E-4A6B-B958-779BED7CCF50}" type="presOf" srcId="{74DAE361-851C-4DD5-A2C1-DE65400F31D4}" destId="{D90808DE-687C-4D6E-A25F-F4D7CAA02D2E}" srcOrd="0" destOrd="0" presId="urn:microsoft.com/office/officeart/2005/8/layout/list1"/>
    <dgm:cxn modelId="{5557FBEB-8137-4032-A810-DB8156BB2D80}" type="presOf" srcId="{9AEE678D-CBFB-4013-83EE-1F2F5259D520}" destId="{69295136-7D61-44E7-BFDF-145A76030F33}" srcOrd="0" destOrd="0" presId="urn:microsoft.com/office/officeart/2005/8/layout/list1"/>
    <dgm:cxn modelId="{986A6BB7-EA52-43C1-9FE1-EB9639A4A9C3}" srcId="{52C647AC-1A08-416A-A90A-2FCF2A6E65E7}" destId="{74DAE361-851C-4DD5-A2C1-DE65400F31D4}" srcOrd="1" destOrd="0" parTransId="{B1E02FBE-64A4-483E-96D4-0E3311B6E01B}" sibTransId="{1CC62B06-1135-434C-AF0E-BAEB0C099A36}"/>
    <dgm:cxn modelId="{78B0A9FF-E845-421A-997A-BDCEBB84780D}" type="presOf" srcId="{9AEE678D-CBFB-4013-83EE-1F2F5259D520}" destId="{E5BF2543-05AF-4A1F-BCC3-249914BF9734}" srcOrd="1" destOrd="0" presId="urn:microsoft.com/office/officeart/2005/8/layout/list1"/>
    <dgm:cxn modelId="{4C28603A-95B6-43D1-92DF-5248AAC7DF1E}" srcId="{52C647AC-1A08-416A-A90A-2FCF2A6E65E7}" destId="{E17B78D5-1621-4E50-BC47-EAB093820115}" srcOrd="2" destOrd="0" parTransId="{24F34714-8D38-4DEE-874F-6C22126B4E10}" sibTransId="{A0336AC1-8C02-402B-AB93-1F17028BCE03}"/>
    <dgm:cxn modelId="{29B74788-F7BA-4CF3-9ED9-0AB2ECBEE412}" type="presOf" srcId="{E17B78D5-1621-4E50-BC47-EAB093820115}" destId="{B420491C-99FE-4E12-A39E-394F7640AABA}" srcOrd="1" destOrd="0" presId="urn:microsoft.com/office/officeart/2005/8/layout/list1"/>
    <dgm:cxn modelId="{1EE87710-ADFB-4C5C-AAC2-D196A7A781A7}" type="presParOf" srcId="{75FEDEE9-39B0-4637-894B-8B1B37FB8F61}" destId="{EDDD8595-189E-4FF9-B796-03C2E075345E}" srcOrd="0" destOrd="0" presId="urn:microsoft.com/office/officeart/2005/8/layout/list1"/>
    <dgm:cxn modelId="{CC10B864-8676-4B52-ADD1-10171EC18EAF}" type="presParOf" srcId="{EDDD8595-189E-4FF9-B796-03C2E075345E}" destId="{69295136-7D61-44E7-BFDF-145A76030F33}" srcOrd="0" destOrd="0" presId="urn:microsoft.com/office/officeart/2005/8/layout/list1"/>
    <dgm:cxn modelId="{CAAEE239-CC6F-4D74-B932-59A66B7CA060}" type="presParOf" srcId="{EDDD8595-189E-4FF9-B796-03C2E075345E}" destId="{E5BF2543-05AF-4A1F-BCC3-249914BF9734}" srcOrd="1" destOrd="0" presId="urn:microsoft.com/office/officeart/2005/8/layout/list1"/>
    <dgm:cxn modelId="{D930A38C-91A4-42A1-9ABF-904A01AEF996}" type="presParOf" srcId="{75FEDEE9-39B0-4637-894B-8B1B37FB8F61}" destId="{9C5D239A-47E5-4D9C-B2BD-09770B161DD9}" srcOrd="1" destOrd="0" presId="urn:microsoft.com/office/officeart/2005/8/layout/list1"/>
    <dgm:cxn modelId="{3CFF5667-12D4-48F2-BA0B-D84CC1CCBDDE}" type="presParOf" srcId="{75FEDEE9-39B0-4637-894B-8B1B37FB8F61}" destId="{9B46289F-19AD-4DA7-ADBD-C5BF307130C9}" srcOrd="2" destOrd="0" presId="urn:microsoft.com/office/officeart/2005/8/layout/list1"/>
    <dgm:cxn modelId="{623DAF69-8BD1-43B6-8DA9-E009F2AE4117}" type="presParOf" srcId="{75FEDEE9-39B0-4637-894B-8B1B37FB8F61}" destId="{F61659F6-1052-4A12-8ED1-9CC942EAA536}" srcOrd="3" destOrd="0" presId="urn:microsoft.com/office/officeart/2005/8/layout/list1"/>
    <dgm:cxn modelId="{76E66E3C-91E2-4F47-9830-F93520C0912E}" type="presParOf" srcId="{75FEDEE9-39B0-4637-894B-8B1B37FB8F61}" destId="{C54CF209-5557-4AD1-B872-72D878C7455D}" srcOrd="4" destOrd="0" presId="urn:microsoft.com/office/officeart/2005/8/layout/list1"/>
    <dgm:cxn modelId="{25F2F6AD-8E02-4AD7-A685-782038971631}" type="presParOf" srcId="{C54CF209-5557-4AD1-B872-72D878C7455D}" destId="{D90808DE-687C-4D6E-A25F-F4D7CAA02D2E}" srcOrd="0" destOrd="0" presId="urn:microsoft.com/office/officeart/2005/8/layout/list1"/>
    <dgm:cxn modelId="{5864298C-007D-41B7-8ACC-0424660FD05B}" type="presParOf" srcId="{C54CF209-5557-4AD1-B872-72D878C7455D}" destId="{8A220AEC-01AD-4706-9DA3-64A9CD833A39}" srcOrd="1" destOrd="0" presId="urn:microsoft.com/office/officeart/2005/8/layout/list1"/>
    <dgm:cxn modelId="{F9544171-562A-4D64-857E-EB21FDCB884F}" type="presParOf" srcId="{75FEDEE9-39B0-4637-894B-8B1B37FB8F61}" destId="{A72B37BB-DB9E-4F46-9723-CAFEE188A18F}" srcOrd="5" destOrd="0" presId="urn:microsoft.com/office/officeart/2005/8/layout/list1"/>
    <dgm:cxn modelId="{B44D356C-1E6B-4822-B9D7-5DCA6825994D}" type="presParOf" srcId="{75FEDEE9-39B0-4637-894B-8B1B37FB8F61}" destId="{3438F264-929E-4F29-8360-AC1E3AB93209}" srcOrd="6" destOrd="0" presId="urn:microsoft.com/office/officeart/2005/8/layout/list1"/>
    <dgm:cxn modelId="{E9D42C76-9086-436E-A16E-C51F0FE94239}" type="presParOf" srcId="{75FEDEE9-39B0-4637-894B-8B1B37FB8F61}" destId="{A37CC3B4-7BDD-4C7D-9644-82BD8362A1A2}" srcOrd="7" destOrd="0" presId="urn:microsoft.com/office/officeart/2005/8/layout/list1"/>
    <dgm:cxn modelId="{74B2DDBF-E08F-47E5-B5A6-30A6AF8F146D}" type="presParOf" srcId="{75FEDEE9-39B0-4637-894B-8B1B37FB8F61}" destId="{ED622BE2-5CB8-4821-A5A6-E066716217E1}" srcOrd="8" destOrd="0" presId="urn:microsoft.com/office/officeart/2005/8/layout/list1"/>
    <dgm:cxn modelId="{135A79DF-C14B-4AB3-919A-300C48540BB3}" type="presParOf" srcId="{ED622BE2-5CB8-4821-A5A6-E066716217E1}" destId="{017BCC06-0FEA-4664-95DB-8030715D8866}" srcOrd="0" destOrd="0" presId="urn:microsoft.com/office/officeart/2005/8/layout/list1"/>
    <dgm:cxn modelId="{94B859FD-9049-4E6E-9B1C-6B98F0AE65AE}" type="presParOf" srcId="{ED622BE2-5CB8-4821-A5A6-E066716217E1}" destId="{B420491C-99FE-4E12-A39E-394F7640AABA}" srcOrd="1" destOrd="0" presId="urn:microsoft.com/office/officeart/2005/8/layout/list1"/>
    <dgm:cxn modelId="{F34E2F47-E926-48A4-8C7E-45A45494C9CD}" type="presParOf" srcId="{75FEDEE9-39B0-4637-894B-8B1B37FB8F61}" destId="{70F82288-4558-46F0-A77C-D852FEF03DF1}" srcOrd="9" destOrd="0" presId="urn:microsoft.com/office/officeart/2005/8/layout/list1"/>
    <dgm:cxn modelId="{39D4F455-9886-41D8-82BD-65AA7158144F}" type="presParOf" srcId="{75FEDEE9-39B0-4637-894B-8B1B37FB8F61}" destId="{242F31A9-2014-4888-932F-FE3D14F4912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324F79-0D46-4A79-A4CE-F8F213EE25DB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B6F6F1-F6A7-4CB3-B881-865AB2817E7E}">
      <dgm:prSet phldrT="[Текст]" custT="1"/>
      <dgm:spPr/>
      <dgm:t>
        <a:bodyPr/>
        <a:lstStyle/>
        <a:p>
          <a:r>
            <a:rPr lang="ru-RU" sz="3200" dirty="0" smtClean="0"/>
            <a:t>Работа с несовершеннолетними</a:t>
          </a:r>
          <a:endParaRPr lang="ru-RU" sz="3200" dirty="0"/>
        </a:p>
      </dgm:t>
    </dgm:pt>
    <dgm:pt modelId="{57D71E83-E2BC-4BBB-A9D3-4088377AB131}" type="parTrans" cxnId="{085D6231-A45A-47FF-BF4F-3318BAFDBC11}">
      <dgm:prSet/>
      <dgm:spPr/>
      <dgm:t>
        <a:bodyPr/>
        <a:lstStyle/>
        <a:p>
          <a:endParaRPr lang="ru-RU"/>
        </a:p>
      </dgm:t>
    </dgm:pt>
    <dgm:pt modelId="{A9D02AF4-D031-4EA2-9488-C1080D380E5A}" type="sibTrans" cxnId="{085D6231-A45A-47FF-BF4F-3318BAFDBC11}">
      <dgm:prSet/>
      <dgm:spPr/>
      <dgm:t>
        <a:bodyPr/>
        <a:lstStyle/>
        <a:p>
          <a:endParaRPr lang="ru-RU"/>
        </a:p>
      </dgm:t>
    </dgm:pt>
    <dgm:pt modelId="{A6D23D92-CDA5-469C-9DEA-A30338CC268D}">
      <dgm:prSet phldrT="[Текст]" custT="1"/>
      <dgm:spPr/>
      <dgm:t>
        <a:bodyPr/>
        <a:lstStyle/>
        <a:p>
          <a:r>
            <a:rPr lang="ru-RU" sz="3200" dirty="0" smtClean="0"/>
            <a:t>Работа с родителями</a:t>
          </a:r>
          <a:r>
            <a:rPr lang="ru-RU" sz="2000" dirty="0" smtClean="0"/>
            <a:t> </a:t>
          </a:r>
          <a:endParaRPr lang="ru-RU" sz="2000" dirty="0"/>
        </a:p>
      </dgm:t>
    </dgm:pt>
    <dgm:pt modelId="{805861D0-6688-4445-ADBB-35603C74BC4F}" type="parTrans" cxnId="{9A59EF6B-D45C-4F9A-85C6-66E611FA78DC}">
      <dgm:prSet/>
      <dgm:spPr/>
      <dgm:t>
        <a:bodyPr/>
        <a:lstStyle/>
        <a:p>
          <a:endParaRPr lang="ru-RU"/>
        </a:p>
      </dgm:t>
    </dgm:pt>
    <dgm:pt modelId="{9257C9A9-87FD-46FA-96F9-744F7C19306F}" type="sibTrans" cxnId="{9A59EF6B-D45C-4F9A-85C6-66E611FA78DC}">
      <dgm:prSet/>
      <dgm:spPr/>
      <dgm:t>
        <a:bodyPr/>
        <a:lstStyle/>
        <a:p>
          <a:endParaRPr lang="ru-RU"/>
        </a:p>
      </dgm:t>
    </dgm:pt>
    <dgm:pt modelId="{04997522-BB72-4657-964C-9AE880815050}" type="pres">
      <dgm:prSet presAssocID="{29324F79-0D46-4A79-A4CE-F8F213EE25D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D219B9-97E3-43C1-BFB0-117066549DE9}" type="pres">
      <dgm:prSet presAssocID="{29324F79-0D46-4A79-A4CE-F8F213EE25DB}" presName="divider" presStyleLbl="fgShp" presStyleIdx="0" presStyleCnt="1"/>
      <dgm:spPr/>
    </dgm:pt>
    <dgm:pt modelId="{03F569B5-C1E9-4E48-A5F2-3B506880B126}" type="pres">
      <dgm:prSet presAssocID="{94B6F6F1-F6A7-4CB3-B881-865AB2817E7E}" presName="downArrow" presStyleLbl="node1" presStyleIdx="0" presStyleCnt="2"/>
      <dgm:spPr/>
    </dgm:pt>
    <dgm:pt modelId="{B71694BB-1A23-4947-B50D-768501FDC5CD}" type="pres">
      <dgm:prSet presAssocID="{94B6F6F1-F6A7-4CB3-B881-865AB2817E7E}" presName="downArrowText" presStyleLbl="revTx" presStyleIdx="0" presStyleCnt="2" custScaleX="16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26400-2033-40D2-A3FD-8B5406F5B2B9}" type="pres">
      <dgm:prSet presAssocID="{A6D23D92-CDA5-469C-9DEA-A30338CC268D}" presName="upArrow" presStyleLbl="node1" presStyleIdx="1" presStyleCnt="2"/>
      <dgm:spPr/>
    </dgm:pt>
    <dgm:pt modelId="{73B69E35-F40D-49D1-87D7-2FEA1B81C34E}" type="pres">
      <dgm:prSet presAssocID="{A6D23D92-CDA5-469C-9DEA-A30338CC268D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475043-F2FB-4E30-8792-59804E348D26}" type="presOf" srcId="{A6D23D92-CDA5-469C-9DEA-A30338CC268D}" destId="{73B69E35-F40D-49D1-87D7-2FEA1B81C34E}" srcOrd="0" destOrd="0" presId="urn:microsoft.com/office/officeart/2005/8/layout/arrow3"/>
    <dgm:cxn modelId="{9A59EF6B-D45C-4F9A-85C6-66E611FA78DC}" srcId="{29324F79-0D46-4A79-A4CE-F8F213EE25DB}" destId="{A6D23D92-CDA5-469C-9DEA-A30338CC268D}" srcOrd="1" destOrd="0" parTransId="{805861D0-6688-4445-ADBB-35603C74BC4F}" sibTransId="{9257C9A9-87FD-46FA-96F9-744F7C19306F}"/>
    <dgm:cxn modelId="{29658F77-8E16-4319-BF56-9FBE9A93FFD8}" type="presOf" srcId="{29324F79-0D46-4A79-A4CE-F8F213EE25DB}" destId="{04997522-BB72-4657-964C-9AE880815050}" srcOrd="0" destOrd="0" presId="urn:microsoft.com/office/officeart/2005/8/layout/arrow3"/>
    <dgm:cxn modelId="{085D6231-A45A-47FF-BF4F-3318BAFDBC11}" srcId="{29324F79-0D46-4A79-A4CE-F8F213EE25DB}" destId="{94B6F6F1-F6A7-4CB3-B881-865AB2817E7E}" srcOrd="0" destOrd="0" parTransId="{57D71E83-E2BC-4BBB-A9D3-4088377AB131}" sibTransId="{A9D02AF4-D031-4EA2-9488-C1080D380E5A}"/>
    <dgm:cxn modelId="{988EBAB8-2486-4158-8614-6394CFE7E4C0}" type="presOf" srcId="{94B6F6F1-F6A7-4CB3-B881-865AB2817E7E}" destId="{B71694BB-1A23-4947-B50D-768501FDC5CD}" srcOrd="0" destOrd="0" presId="urn:microsoft.com/office/officeart/2005/8/layout/arrow3"/>
    <dgm:cxn modelId="{E7B3375B-8365-43A1-8237-5EB037AB7555}" type="presParOf" srcId="{04997522-BB72-4657-964C-9AE880815050}" destId="{79D219B9-97E3-43C1-BFB0-117066549DE9}" srcOrd="0" destOrd="0" presId="urn:microsoft.com/office/officeart/2005/8/layout/arrow3"/>
    <dgm:cxn modelId="{F50F5DEE-35FF-44A2-86AA-8AACFF132059}" type="presParOf" srcId="{04997522-BB72-4657-964C-9AE880815050}" destId="{03F569B5-C1E9-4E48-A5F2-3B506880B126}" srcOrd="1" destOrd="0" presId="urn:microsoft.com/office/officeart/2005/8/layout/arrow3"/>
    <dgm:cxn modelId="{0BE6EC8C-C2DB-409E-B72D-77439043CFE7}" type="presParOf" srcId="{04997522-BB72-4657-964C-9AE880815050}" destId="{B71694BB-1A23-4947-B50D-768501FDC5CD}" srcOrd="2" destOrd="0" presId="urn:microsoft.com/office/officeart/2005/8/layout/arrow3"/>
    <dgm:cxn modelId="{01C18E2E-D932-4F86-9B75-A9B6531B7C66}" type="presParOf" srcId="{04997522-BB72-4657-964C-9AE880815050}" destId="{FF026400-2033-40D2-A3FD-8B5406F5B2B9}" srcOrd="3" destOrd="0" presId="urn:microsoft.com/office/officeart/2005/8/layout/arrow3"/>
    <dgm:cxn modelId="{C4D460BD-E650-474D-9037-95DE358377E9}" type="presParOf" srcId="{04997522-BB72-4657-964C-9AE880815050}" destId="{73B69E35-F40D-49D1-87D7-2FEA1B81C34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9B04F2-3BEC-40FE-BD91-0D0A795CEF8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AED599-48CA-4243-B4BA-38DD5B7BDD57}">
      <dgm:prSet phldrT="[Текст]" phldr="1"/>
      <dgm:spPr/>
      <dgm:t>
        <a:bodyPr/>
        <a:lstStyle/>
        <a:p>
          <a:endParaRPr lang="ru-RU" dirty="0"/>
        </a:p>
      </dgm:t>
    </dgm:pt>
    <dgm:pt modelId="{9E6B9F32-EBE3-4BE7-AEED-2B2D293C939A}" type="parTrans" cxnId="{1CBEDBD2-568A-46AE-9C64-77676A81B2F0}">
      <dgm:prSet/>
      <dgm:spPr/>
      <dgm:t>
        <a:bodyPr/>
        <a:lstStyle/>
        <a:p>
          <a:endParaRPr lang="ru-RU"/>
        </a:p>
      </dgm:t>
    </dgm:pt>
    <dgm:pt modelId="{19CEC683-1B93-41CD-A661-182C11F24642}" type="sibTrans" cxnId="{1CBEDBD2-568A-46AE-9C64-77676A81B2F0}">
      <dgm:prSet/>
      <dgm:spPr/>
      <dgm:t>
        <a:bodyPr/>
        <a:lstStyle/>
        <a:p>
          <a:endParaRPr lang="ru-RU"/>
        </a:p>
      </dgm:t>
    </dgm:pt>
    <dgm:pt modelId="{8279AA6E-EEBE-4BF2-A9A0-4A1FA2E75869}">
      <dgm:prSet phldrT="[Текст]"/>
      <dgm:spPr/>
      <dgm:t>
        <a:bodyPr/>
        <a:lstStyle/>
        <a:p>
          <a:r>
            <a:rPr lang="ru-RU" dirty="0" smtClean="0"/>
            <a:t>Психическое заболевание (37%) </a:t>
          </a:r>
          <a:endParaRPr lang="ru-RU" dirty="0"/>
        </a:p>
      </dgm:t>
    </dgm:pt>
    <dgm:pt modelId="{BD462460-962D-4169-B2CD-B6377E8186FA}" type="parTrans" cxnId="{91A265A7-313E-43AF-9B89-CA3146F7287C}">
      <dgm:prSet/>
      <dgm:spPr/>
      <dgm:t>
        <a:bodyPr/>
        <a:lstStyle/>
        <a:p>
          <a:endParaRPr lang="ru-RU"/>
        </a:p>
      </dgm:t>
    </dgm:pt>
    <dgm:pt modelId="{4D1ECFE6-12D0-4A9E-A7DF-E94DD4C9E32E}" type="sibTrans" cxnId="{91A265A7-313E-43AF-9B89-CA3146F7287C}">
      <dgm:prSet/>
      <dgm:spPr/>
      <dgm:t>
        <a:bodyPr/>
        <a:lstStyle/>
        <a:p>
          <a:endParaRPr lang="ru-RU"/>
        </a:p>
      </dgm:t>
    </dgm:pt>
    <dgm:pt modelId="{341B382D-6C89-4156-8198-C93DC531047B}">
      <dgm:prSet phldrT="[Текст]" phldr="1"/>
      <dgm:spPr/>
      <dgm:t>
        <a:bodyPr/>
        <a:lstStyle/>
        <a:p>
          <a:endParaRPr lang="ru-RU" dirty="0"/>
        </a:p>
      </dgm:t>
    </dgm:pt>
    <dgm:pt modelId="{BA484DB5-0068-40C5-86AF-77BE33F2892E}" type="parTrans" cxnId="{AB5874AB-54B0-4D52-915F-80D30329370E}">
      <dgm:prSet/>
      <dgm:spPr/>
      <dgm:t>
        <a:bodyPr/>
        <a:lstStyle/>
        <a:p>
          <a:endParaRPr lang="ru-RU"/>
        </a:p>
      </dgm:t>
    </dgm:pt>
    <dgm:pt modelId="{8C8FAFE3-E21F-483C-A19E-AA0096441F51}" type="sibTrans" cxnId="{AB5874AB-54B0-4D52-915F-80D30329370E}">
      <dgm:prSet/>
      <dgm:spPr/>
      <dgm:t>
        <a:bodyPr/>
        <a:lstStyle/>
        <a:p>
          <a:endParaRPr lang="ru-RU"/>
        </a:p>
      </dgm:t>
    </dgm:pt>
    <dgm:pt modelId="{E10CEC74-55D2-4563-97A8-23FFC324797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Неблагополучие в семье (32%) </a:t>
          </a:r>
        </a:p>
      </dgm:t>
    </dgm:pt>
    <dgm:pt modelId="{50929460-6973-4956-815D-17A4C858B136}" type="parTrans" cxnId="{9B84F0F6-79F0-4E50-AF5D-B7E9D3975212}">
      <dgm:prSet/>
      <dgm:spPr/>
      <dgm:t>
        <a:bodyPr/>
        <a:lstStyle/>
        <a:p>
          <a:endParaRPr lang="ru-RU"/>
        </a:p>
      </dgm:t>
    </dgm:pt>
    <dgm:pt modelId="{06C35B9D-DFB2-4CAE-A894-11E64A7C7356}" type="sibTrans" cxnId="{9B84F0F6-79F0-4E50-AF5D-B7E9D3975212}">
      <dgm:prSet/>
      <dgm:spPr/>
      <dgm:t>
        <a:bodyPr/>
        <a:lstStyle/>
        <a:p>
          <a:endParaRPr lang="ru-RU"/>
        </a:p>
      </dgm:t>
    </dgm:pt>
    <dgm:pt modelId="{D4FD6A55-93A2-42D6-A1E3-E71A51F510F1}">
      <dgm:prSet phldrT="[Текст]"/>
      <dgm:spPr/>
      <dgm:t>
        <a:bodyPr/>
        <a:lstStyle/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22AE985A-496A-41D4-97BD-4384A6A0C169}" type="parTrans" cxnId="{57B95E57-1C25-48BE-B4CD-8333452303B2}">
      <dgm:prSet/>
      <dgm:spPr/>
      <dgm:t>
        <a:bodyPr/>
        <a:lstStyle/>
        <a:p>
          <a:endParaRPr lang="ru-RU"/>
        </a:p>
      </dgm:t>
    </dgm:pt>
    <dgm:pt modelId="{33403EE2-4345-4AA6-BFD9-802803F2B163}" type="sibTrans" cxnId="{57B95E57-1C25-48BE-B4CD-8333452303B2}">
      <dgm:prSet/>
      <dgm:spPr/>
      <dgm:t>
        <a:bodyPr/>
        <a:lstStyle/>
        <a:p>
          <a:endParaRPr lang="ru-RU"/>
        </a:p>
      </dgm:t>
    </dgm:pt>
    <dgm:pt modelId="{6D6D8387-D6D4-4885-A67B-7F5C0D3F7C41}">
      <dgm:prSet phldrT="[Текст]" phldr="1"/>
      <dgm:spPr/>
      <dgm:t>
        <a:bodyPr/>
        <a:lstStyle/>
        <a:p>
          <a:endParaRPr lang="ru-RU" dirty="0"/>
        </a:p>
      </dgm:t>
    </dgm:pt>
    <dgm:pt modelId="{5EAA921B-C564-4177-A69E-9F55E019BF5B}" type="parTrans" cxnId="{B02FA649-4ED7-4C89-8E14-2CCA60068D34}">
      <dgm:prSet/>
      <dgm:spPr/>
      <dgm:t>
        <a:bodyPr/>
        <a:lstStyle/>
        <a:p>
          <a:endParaRPr lang="ru-RU"/>
        </a:p>
      </dgm:t>
    </dgm:pt>
    <dgm:pt modelId="{765A0BE7-5BAA-4BFA-A734-865FD179F9AC}" type="sibTrans" cxnId="{B02FA649-4ED7-4C89-8E14-2CCA60068D34}">
      <dgm:prSet/>
      <dgm:spPr/>
      <dgm:t>
        <a:bodyPr/>
        <a:lstStyle/>
        <a:p>
          <a:endParaRPr lang="ru-RU"/>
        </a:p>
      </dgm:t>
    </dgm:pt>
    <dgm:pt modelId="{706BFF2F-F83D-4715-A5CF-92834B2DEAD1}">
      <dgm:prSet phldrT="[Текст]"/>
      <dgm:spPr/>
      <dgm:t>
        <a:bodyPr/>
        <a:lstStyle/>
        <a:p>
          <a:r>
            <a:rPr lang="ru-RU" dirty="0" smtClean="0"/>
            <a:t>Влияние сверстников (32%) </a:t>
          </a:r>
          <a:endParaRPr lang="ru-RU" dirty="0"/>
        </a:p>
      </dgm:t>
    </dgm:pt>
    <dgm:pt modelId="{CDF624D9-28F8-4C25-AED5-E0827E6056DE}" type="parTrans" cxnId="{C37E6D05-8EF9-413E-AD24-57947162ED4A}">
      <dgm:prSet/>
      <dgm:spPr/>
      <dgm:t>
        <a:bodyPr/>
        <a:lstStyle/>
        <a:p>
          <a:endParaRPr lang="ru-RU"/>
        </a:p>
      </dgm:t>
    </dgm:pt>
    <dgm:pt modelId="{C90BE00A-4E6B-43FA-8268-887258141D09}" type="sibTrans" cxnId="{C37E6D05-8EF9-413E-AD24-57947162ED4A}">
      <dgm:prSet/>
      <dgm:spPr/>
      <dgm:t>
        <a:bodyPr/>
        <a:lstStyle/>
        <a:p>
          <a:endParaRPr lang="ru-RU"/>
        </a:p>
      </dgm:t>
    </dgm:pt>
    <dgm:pt modelId="{F032D4B9-82E9-4590-85C6-13DD80D3F749}" type="pres">
      <dgm:prSet presAssocID="{7F9B04F2-3BEC-40FE-BD91-0D0A795CEF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5C4B1-3FA8-42EB-9D30-ACBDC3C0AE2C}" type="pres">
      <dgm:prSet presAssocID="{F5AED599-48CA-4243-B4BA-38DD5B7BDD57}" presName="composite" presStyleCnt="0"/>
      <dgm:spPr/>
    </dgm:pt>
    <dgm:pt modelId="{AC77864E-CF1B-49E8-B5BA-08579A849CE2}" type="pres">
      <dgm:prSet presAssocID="{F5AED599-48CA-4243-B4BA-38DD5B7BDD5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DF623-2F8F-4260-B766-34F30C4AF7C2}" type="pres">
      <dgm:prSet presAssocID="{F5AED599-48CA-4243-B4BA-38DD5B7BDD5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B219E-A173-42D0-8259-D30EAB784286}" type="pres">
      <dgm:prSet presAssocID="{19CEC683-1B93-41CD-A661-182C11F24642}" presName="sp" presStyleCnt="0"/>
      <dgm:spPr/>
    </dgm:pt>
    <dgm:pt modelId="{2930C766-5516-48A1-BAE8-459FCE43C2D3}" type="pres">
      <dgm:prSet presAssocID="{341B382D-6C89-4156-8198-C93DC531047B}" presName="composite" presStyleCnt="0"/>
      <dgm:spPr/>
    </dgm:pt>
    <dgm:pt modelId="{323AD587-2C42-45EA-92CC-540D88516D7B}" type="pres">
      <dgm:prSet presAssocID="{341B382D-6C89-4156-8198-C93DC531047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A4A41-EBD4-4969-9607-611E9E89BF31}" type="pres">
      <dgm:prSet presAssocID="{341B382D-6C89-4156-8198-C93DC531047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32064-73C2-4B5E-8439-A11E4401D95F}" type="pres">
      <dgm:prSet presAssocID="{8C8FAFE3-E21F-483C-A19E-AA0096441F51}" presName="sp" presStyleCnt="0"/>
      <dgm:spPr/>
    </dgm:pt>
    <dgm:pt modelId="{BBF553D2-4C6F-4271-BB52-A0CB913CC302}" type="pres">
      <dgm:prSet presAssocID="{6D6D8387-D6D4-4885-A67B-7F5C0D3F7C41}" presName="composite" presStyleCnt="0"/>
      <dgm:spPr/>
    </dgm:pt>
    <dgm:pt modelId="{09BB26B6-0CF7-4A40-A048-7B9E46BF0EDE}" type="pres">
      <dgm:prSet presAssocID="{6D6D8387-D6D4-4885-A67B-7F5C0D3F7C4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3EB60-555F-4EFF-BCB9-309E4F198E52}" type="pres">
      <dgm:prSet presAssocID="{6D6D8387-D6D4-4885-A67B-7F5C0D3F7C4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7320BA-DDF4-4543-879C-F0A2F80D3573}" type="presOf" srcId="{D4FD6A55-93A2-42D6-A1E3-E71A51F510F1}" destId="{C7DA4A41-EBD4-4969-9607-611E9E89BF31}" srcOrd="0" destOrd="1" presId="urn:microsoft.com/office/officeart/2005/8/layout/chevron2"/>
    <dgm:cxn modelId="{91A265A7-313E-43AF-9B89-CA3146F7287C}" srcId="{F5AED599-48CA-4243-B4BA-38DD5B7BDD57}" destId="{8279AA6E-EEBE-4BF2-A9A0-4A1FA2E75869}" srcOrd="0" destOrd="0" parTransId="{BD462460-962D-4169-B2CD-B6377E8186FA}" sibTransId="{4D1ECFE6-12D0-4A9E-A7DF-E94DD4C9E32E}"/>
    <dgm:cxn modelId="{66DD8CE0-0B6D-4D41-B376-EE9C8DC7B797}" type="presOf" srcId="{341B382D-6C89-4156-8198-C93DC531047B}" destId="{323AD587-2C42-45EA-92CC-540D88516D7B}" srcOrd="0" destOrd="0" presId="urn:microsoft.com/office/officeart/2005/8/layout/chevron2"/>
    <dgm:cxn modelId="{50ABF609-FE26-46C5-A49F-E78DD2B31C07}" type="presOf" srcId="{7F9B04F2-3BEC-40FE-BD91-0D0A795CEF89}" destId="{F032D4B9-82E9-4590-85C6-13DD80D3F749}" srcOrd="0" destOrd="0" presId="urn:microsoft.com/office/officeart/2005/8/layout/chevron2"/>
    <dgm:cxn modelId="{ED4C2ED9-1EDC-4766-92E8-44A775E2C4C8}" type="presOf" srcId="{E10CEC74-55D2-4563-97A8-23FFC3247976}" destId="{C7DA4A41-EBD4-4969-9607-611E9E89BF31}" srcOrd="0" destOrd="0" presId="urn:microsoft.com/office/officeart/2005/8/layout/chevron2"/>
    <dgm:cxn modelId="{DE4B467D-ED62-4182-831E-82E11CE66368}" type="presOf" srcId="{8279AA6E-EEBE-4BF2-A9A0-4A1FA2E75869}" destId="{3ACDF623-2F8F-4260-B766-34F30C4AF7C2}" srcOrd="0" destOrd="0" presId="urn:microsoft.com/office/officeart/2005/8/layout/chevron2"/>
    <dgm:cxn modelId="{08D953C2-5CA7-466B-873B-CA9E8BE7BCC9}" type="presOf" srcId="{F5AED599-48CA-4243-B4BA-38DD5B7BDD57}" destId="{AC77864E-CF1B-49E8-B5BA-08579A849CE2}" srcOrd="0" destOrd="0" presId="urn:microsoft.com/office/officeart/2005/8/layout/chevron2"/>
    <dgm:cxn modelId="{57B95E57-1C25-48BE-B4CD-8333452303B2}" srcId="{341B382D-6C89-4156-8198-C93DC531047B}" destId="{D4FD6A55-93A2-42D6-A1E3-E71A51F510F1}" srcOrd="1" destOrd="0" parTransId="{22AE985A-496A-41D4-97BD-4384A6A0C169}" sibTransId="{33403EE2-4345-4AA6-BFD9-802803F2B163}"/>
    <dgm:cxn modelId="{9B84F0F6-79F0-4E50-AF5D-B7E9D3975212}" srcId="{341B382D-6C89-4156-8198-C93DC531047B}" destId="{E10CEC74-55D2-4563-97A8-23FFC3247976}" srcOrd="0" destOrd="0" parTransId="{50929460-6973-4956-815D-17A4C858B136}" sibTransId="{06C35B9D-DFB2-4CAE-A894-11E64A7C7356}"/>
    <dgm:cxn modelId="{C37E6D05-8EF9-413E-AD24-57947162ED4A}" srcId="{6D6D8387-D6D4-4885-A67B-7F5C0D3F7C41}" destId="{706BFF2F-F83D-4715-A5CF-92834B2DEAD1}" srcOrd="0" destOrd="0" parTransId="{CDF624D9-28F8-4C25-AED5-E0827E6056DE}" sibTransId="{C90BE00A-4E6B-43FA-8268-887258141D09}"/>
    <dgm:cxn modelId="{AB5874AB-54B0-4D52-915F-80D30329370E}" srcId="{7F9B04F2-3BEC-40FE-BD91-0D0A795CEF89}" destId="{341B382D-6C89-4156-8198-C93DC531047B}" srcOrd="1" destOrd="0" parTransId="{BA484DB5-0068-40C5-86AF-77BE33F2892E}" sibTransId="{8C8FAFE3-E21F-483C-A19E-AA0096441F51}"/>
    <dgm:cxn modelId="{EDB335F4-D3CD-400B-8D22-975EB3AE374F}" type="presOf" srcId="{6D6D8387-D6D4-4885-A67B-7F5C0D3F7C41}" destId="{09BB26B6-0CF7-4A40-A048-7B9E46BF0EDE}" srcOrd="0" destOrd="0" presId="urn:microsoft.com/office/officeart/2005/8/layout/chevron2"/>
    <dgm:cxn modelId="{E462C4BD-17A4-4334-ACB8-896CD7B98093}" type="presOf" srcId="{706BFF2F-F83D-4715-A5CF-92834B2DEAD1}" destId="{6773EB60-555F-4EFF-BCB9-309E4F198E52}" srcOrd="0" destOrd="0" presId="urn:microsoft.com/office/officeart/2005/8/layout/chevron2"/>
    <dgm:cxn modelId="{B02FA649-4ED7-4C89-8E14-2CCA60068D34}" srcId="{7F9B04F2-3BEC-40FE-BD91-0D0A795CEF89}" destId="{6D6D8387-D6D4-4885-A67B-7F5C0D3F7C41}" srcOrd="2" destOrd="0" parTransId="{5EAA921B-C564-4177-A69E-9F55E019BF5B}" sibTransId="{765A0BE7-5BAA-4BFA-A734-865FD179F9AC}"/>
    <dgm:cxn modelId="{1CBEDBD2-568A-46AE-9C64-77676A81B2F0}" srcId="{7F9B04F2-3BEC-40FE-BD91-0D0A795CEF89}" destId="{F5AED599-48CA-4243-B4BA-38DD5B7BDD57}" srcOrd="0" destOrd="0" parTransId="{9E6B9F32-EBE3-4BE7-AEED-2B2D293C939A}" sibTransId="{19CEC683-1B93-41CD-A661-182C11F24642}"/>
    <dgm:cxn modelId="{6D1ED79B-976F-4505-A614-8A710E77086D}" type="presParOf" srcId="{F032D4B9-82E9-4590-85C6-13DD80D3F749}" destId="{9015C4B1-3FA8-42EB-9D30-ACBDC3C0AE2C}" srcOrd="0" destOrd="0" presId="urn:microsoft.com/office/officeart/2005/8/layout/chevron2"/>
    <dgm:cxn modelId="{1A830A3F-739C-474A-B98B-1331652F1954}" type="presParOf" srcId="{9015C4B1-3FA8-42EB-9D30-ACBDC3C0AE2C}" destId="{AC77864E-CF1B-49E8-B5BA-08579A849CE2}" srcOrd="0" destOrd="0" presId="urn:microsoft.com/office/officeart/2005/8/layout/chevron2"/>
    <dgm:cxn modelId="{C36BC2F1-3392-4218-8123-3FB5EB74744A}" type="presParOf" srcId="{9015C4B1-3FA8-42EB-9D30-ACBDC3C0AE2C}" destId="{3ACDF623-2F8F-4260-B766-34F30C4AF7C2}" srcOrd="1" destOrd="0" presId="urn:microsoft.com/office/officeart/2005/8/layout/chevron2"/>
    <dgm:cxn modelId="{4AD84833-DD85-411D-8D08-0F1126A60B2B}" type="presParOf" srcId="{F032D4B9-82E9-4590-85C6-13DD80D3F749}" destId="{49DB219E-A173-42D0-8259-D30EAB784286}" srcOrd="1" destOrd="0" presId="urn:microsoft.com/office/officeart/2005/8/layout/chevron2"/>
    <dgm:cxn modelId="{578CA6B3-C9D7-4705-8A66-507FF5041994}" type="presParOf" srcId="{F032D4B9-82E9-4590-85C6-13DD80D3F749}" destId="{2930C766-5516-48A1-BAE8-459FCE43C2D3}" srcOrd="2" destOrd="0" presId="urn:microsoft.com/office/officeart/2005/8/layout/chevron2"/>
    <dgm:cxn modelId="{782F1EF1-6F61-4205-BA2F-5F8CD757E529}" type="presParOf" srcId="{2930C766-5516-48A1-BAE8-459FCE43C2D3}" destId="{323AD587-2C42-45EA-92CC-540D88516D7B}" srcOrd="0" destOrd="0" presId="urn:microsoft.com/office/officeart/2005/8/layout/chevron2"/>
    <dgm:cxn modelId="{F55164CE-5B63-4015-87E5-6415260CDB85}" type="presParOf" srcId="{2930C766-5516-48A1-BAE8-459FCE43C2D3}" destId="{C7DA4A41-EBD4-4969-9607-611E9E89BF31}" srcOrd="1" destOrd="0" presId="urn:microsoft.com/office/officeart/2005/8/layout/chevron2"/>
    <dgm:cxn modelId="{7175E49F-8C87-4512-866A-69E8ED6CDD4A}" type="presParOf" srcId="{F032D4B9-82E9-4590-85C6-13DD80D3F749}" destId="{C6432064-73C2-4B5E-8439-A11E4401D95F}" srcOrd="3" destOrd="0" presId="urn:microsoft.com/office/officeart/2005/8/layout/chevron2"/>
    <dgm:cxn modelId="{08879F9B-F137-4A7B-8161-C9F394CE7ECC}" type="presParOf" srcId="{F032D4B9-82E9-4590-85C6-13DD80D3F749}" destId="{BBF553D2-4C6F-4271-BB52-A0CB913CC302}" srcOrd="4" destOrd="0" presId="urn:microsoft.com/office/officeart/2005/8/layout/chevron2"/>
    <dgm:cxn modelId="{5574B02F-B8DF-4D21-8D36-897DD40174AB}" type="presParOf" srcId="{BBF553D2-4C6F-4271-BB52-A0CB913CC302}" destId="{09BB26B6-0CF7-4A40-A048-7B9E46BF0EDE}" srcOrd="0" destOrd="0" presId="urn:microsoft.com/office/officeart/2005/8/layout/chevron2"/>
    <dgm:cxn modelId="{6499E1F0-DBF3-4DEF-BE88-47699E946E7C}" type="presParOf" srcId="{BBF553D2-4C6F-4271-BB52-A0CB913CC302}" destId="{6773EB60-555F-4EFF-BCB9-309E4F198E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955933-0E84-459E-AEB8-90FBA32E2516}" type="doc">
      <dgm:prSet loTypeId="urn:microsoft.com/office/officeart/2005/8/layout/hierarchy3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4A12338-DD28-484C-AF19-084F97BAAD6E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Работа с несовершеннолетними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B1334135-35D6-4C1D-B77D-ACF666A57900}" type="parTrans" cxnId="{40ECAB31-E7AD-4D82-BF0C-2BABFA284CA3}">
      <dgm:prSet/>
      <dgm:spPr/>
      <dgm:t>
        <a:bodyPr/>
        <a:lstStyle/>
        <a:p>
          <a:endParaRPr lang="ru-RU" b="0"/>
        </a:p>
      </dgm:t>
    </dgm:pt>
    <dgm:pt modelId="{F6544325-0C45-42EB-89C8-5AC0E9AF5492}" type="sibTrans" cxnId="{40ECAB31-E7AD-4D82-BF0C-2BABFA284CA3}">
      <dgm:prSet/>
      <dgm:spPr/>
      <dgm:t>
        <a:bodyPr/>
        <a:lstStyle/>
        <a:p>
          <a:endParaRPr lang="ru-RU" b="0"/>
        </a:p>
      </dgm:t>
    </dgm:pt>
    <dgm:pt modelId="{0966B3DB-648C-4C9A-AE48-F5093B73FCD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Групповая работа 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7F43D84C-7FE2-4711-914D-99300AB76AB8}" type="parTrans" cxnId="{C0A346C6-76C1-498B-9B4D-D429FFF8D528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3C3330A4-3720-4C8E-85B2-DCB539FD3761}" type="sibTrans" cxnId="{C0A346C6-76C1-498B-9B4D-D429FFF8D528}">
      <dgm:prSet/>
      <dgm:spPr/>
      <dgm:t>
        <a:bodyPr/>
        <a:lstStyle/>
        <a:p>
          <a:endParaRPr lang="ru-RU" b="0"/>
        </a:p>
      </dgm:t>
    </dgm:pt>
    <dgm:pt modelId="{C02F021A-E4B2-43A5-8922-B1D60A1C281B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Работа с общественностью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7AC38789-1446-4C6E-B2C2-A9798BE39007}" type="parTrans" cxnId="{80973F83-C914-4D91-B0FC-C277A5BBD42A}">
      <dgm:prSet/>
      <dgm:spPr/>
      <dgm:t>
        <a:bodyPr/>
        <a:lstStyle/>
        <a:p>
          <a:endParaRPr lang="ru-RU" b="0"/>
        </a:p>
      </dgm:t>
    </dgm:pt>
    <dgm:pt modelId="{330141B0-66A9-44E6-B8C1-BE417A9984F5}" type="sibTrans" cxnId="{80973F83-C914-4D91-B0FC-C277A5BBD42A}">
      <dgm:prSet/>
      <dgm:spPr/>
      <dgm:t>
        <a:bodyPr/>
        <a:lstStyle/>
        <a:p>
          <a:endParaRPr lang="ru-RU" b="0"/>
        </a:p>
      </dgm:t>
    </dgm:pt>
    <dgm:pt modelId="{95AEF124-B54B-4EBB-BD7B-1DB2260DBF5A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ru-RU" sz="1400" b="0" dirty="0">
              <a:latin typeface="Times New Roman" pitchFamily="18" charset="0"/>
              <a:cs typeface="Times New Roman" pitchFamily="18" charset="0"/>
            </a:rPr>
            <a:t>Участие в заседаниях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Совета профилактики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00442B1A-78FE-438D-97E1-42499C27081A}" type="parTrans" cxnId="{C34E51CA-CA5B-4D63-B00C-F23074D6E670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4F3E802E-16C5-49DC-9529-78EF45110C18}" type="sibTrans" cxnId="{C34E51CA-CA5B-4D63-B00C-F23074D6E670}">
      <dgm:prSet/>
      <dgm:spPr/>
      <dgm:t>
        <a:bodyPr/>
        <a:lstStyle/>
        <a:p>
          <a:endParaRPr lang="ru-RU" b="0"/>
        </a:p>
      </dgm:t>
    </dgm:pt>
    <dgm:pt modelId="{C4AFF514-70CB-4684-8987-A06417564F7D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Работа с   родителями 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7E5F60E5-8853-4D4C-A525-743FB2981170}" type="parTrans" cxnId="{863FA6BF-80A6-4DA9-A4BF-26F605880A84}">
      <dgm:prSet/>
      <dgm:spPr/>
      <dgm:t>
        <a:bodyPr/>
        <a:lstStyle/>
        <a:p>
          <a:endParaRPr lang="ru-RU" b="0"/>
        </a:p>
      </dgm:t>
    </dgm:pt>
    <dgm:pt modelId="{46042319-FA2D-4FE6-B2D3-7FBF42109B1F}" type="sibTrans" cxnId="{863FA6BF-80A6-4DA9-A4BF-26F605880A84}">
      <dgm:prSet/>
      <dgm:spPr/>
      <dgm:t>
        <a:bodyPr/>
        <a:lstStyle/>
        <a:p>
          <a:endParaRPr lang="ru-RU" b="0"/>
        </a:p>
      </dgm:t>
    </dgm:pt>
    <dgm:pt modelId="{689DDF05-551B-4C31-AD54-2632DC12232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800" b="0" dirty="0">
              <a:latin typeface="Times New Roman" pitchFamily="18" charset="0"/>
              <a:cs typeface="Times New Roman" pitchFamily="18" charset="0"/>
            </a:rPr>
            <a:t>Индивидуальная работа</a:t>
          </a:r>
        </a:p>
      </dgm:t>
    </dgm:pt>
    <dgm:pt modelId="{618D8912-B525-4AF5-B39A-720D592DEB69}" type="parTrans" cxnId="{56FE83CD-C35E-4914-9EC0-5518AED2B90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750F6766-8E04-427B-9A7C-804954008576}" type="sibTrans" cxnId="{56FE83CD-C35E-4914-9EC0-5518AED2B902}">
      <dgm:prSet/>
      <dgm:spPr/>
      <dgm:t>
        <a:bodyPr/>
        <a:lstStyle/>
        <a:p>
          <a:endParaRPr lang="ru-RU" b="0"/>
        </a:p>
      </dgm:t>
    </dgm:pt>
    <dgm:pt modelId="{52C4D814-C8B7-467C-BF6B-638477CAAA0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b="0" dirty="0" smtClean="0">
              <a:latin typeface="Times New Roman" pitchFamily="18" charset="0"/>
              <a:cs typeface="Times New Roman" pitchFamily="18" charset="0"/>
            </a:rPr>
            <a:t>Индивидуальная работа 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2F787999-7212-4041-AC90-ACDF5BFF7982}" type="parTrans" cxnId="{B38B6AE1-566B-4C63-AD5E-5813D323EC8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80E8EF22-2FAC-4B43-8A3E-7CFB0FA3C3B6}" type="sibTrans" cxnId="{B38B6AE1-566B-4C63-AD5E-5813D323EC83}">
      <dgm:prSet/>
      <dgm:spPr/>
      <dgm:t>
        <a:bodyPr/>
        <a:lstStyle/>
        <a:p>
          <a:endParaRPr lang="ru-RU" b="0"/>
        </a:p>
      </dgm:t>
    </dgm:pt>
    <dgm:pt modelId="{AFBD9E20-C284-42AB-8FA9-C8E6AFD62B9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Родительский</a:t>
          </a:r>
          <a:r>
            <a:rPr lang="ru-RU" sz="2000" b="0" baseline="0" dirty="0" smtClean="0">
              <a:latin typeface="Times New Roman" pitchFamily="18" charset="0"/>
              <a:cs typeface="Times New Roman" pitchFamily="18" charset="0"/>
            </a:rPr>
            <a:t> «Всеобуч»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9B82F655-8517-4406-9CD9-9D0512ACB3F3}" type="parTrans" cxnId="{B956DA18-9585-4EAA-8465-0EFECA52AB08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0F6AAA8E-EA7A-4D46-9100-404507675839}" type="sibTrans" cxnId="{B956DA18-9585-4EAA-8465-0EFECA52AB08}">
      <dgm:prSet/>
      <dgm:spPr/>
      <dgm:t>
        <a:bodyPr/>
        <a:lstStyle/>
        <a:p>
          <a:endParaRPr lang="ru-RU" b="0"/>
        </a:p>
      </dgm:t>
    </dgm:pt>
    <dgm:pt modelId="{00F8A364-4C85-4101-A22A-AA64A843981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Общешкольные родительские собрания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6BF0C36-8DD0-4133-9CB6-F2756D2D5EDB}" type="parTrans" cxnId="{6B68C4ED-571A-4B02-AD57-50DAB544160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A19C3B01-0578-4614-A9C7-36F39A70071B}" type="sibTrans" cxnId="{6B68C4ED-571A-4B02-AD57-50DAB5441605}">
      <dgm:prSet/>
      <dgm:spPr/>
      <dgm:t>
        <a:bodyPr/>
        <a:lstStyle/>
        <a:p>
          <a:endParaRPr lang="ru-RU" b="0"/>
        </a:p>
      </dgm:t>
    </dgm:pt>
    <dgm:pt modelId="{1DC38589-E1BD-4D60-A0C0-A1CAEF71971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Заседания </a:t>
          </a:r>
        </a:p>
        <a:p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КДН</a:t>
          </a:r>
          <a:r>
            <a:rPr lang="ru-RU" sz="2000" b="0" baseline="0" dirty="0" smtClean="0">
              <a:latin typeface="Times New Roman" pitchFamily="18" charset="0"/>
              <a:cs typeface="Times New Roman" pitchFamily="18" charset="0"/>
            </a:rPr>
            <a:t> и ЗП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0BD12E9A-414E-46A0-90DA-4C571AE89C7E}" type="parTrans" cxnId="{A1952F3A-9C87-435F-8CC8-D761DAA7067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87D77BFF-DB21-4DB1-809C-FE1066A5E757}" type="sibTrans" cxnId="{A1952F3A-9C87-435F-8CC8-D761DAA70675}">
      <dgm:prSet/>
      <dgm:spPr/>
      <dgm:t>
        <a:bodyPr/>
        <a:lstStyle/>
        <a:p>
          <a:endParaRPr lang="ru-RU" b="0"/>
        </a:p>
      </dgm:t>
    </dgm:pt>
    <dgm:pt modelId="{6015FC0D-CF5A-419D-88DE-4066A8BEE641}" type="pres">
      <dgm:prSet presAssocID="{41955933-0E84-459E-AEB8-90FBA32E25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8B18C1-5414-4538-83F9-89FD35475C3F}" type="pres">
      <dgm:prSet presAssocID="{94A12338-DD28-484C-AF19-084F97BAAD6E}" presName="root" presStyleCnt="0"/>
      <dgm:spPr/>
      <dgm:t>
        <a:bodyPr/>
        <a:lstStyle/>
        <a:p>
          <a:endParaRPr lang="ru-RU"/>
        </a:p>
      </dgm:t>
    </dgm:pt>
    <dgm:pt modelId="{D68D84EF-6D3D-494B-B091-25817590440F}" type="pres">
      <dgm:prSet presAssocID="{94A12338-DD28-484C-AF19-084F97BAAD6E}" presName="rootComposite" presStyleCnt="0"/>
      <dgm:spPr/>
      <dgm:t>
        <a:bodyPr/>
        <a:lstStyle/>
        <a:p>
          <a:endParaRPr lang="ru-RU"/>
        </a:p>
      </dgm:t>
    </dgm:pt>
    <dgm:pt modelId="{76992FED-E0FE-4FA9-9620-54271BB6BB1C}" type="pres">
      <dgm:prSet presAssocID="{94A12338-DD28-484C-AF19-084F97BAAD6E}" presName="rootText" presStyleLbl="node1" presStyleIdx="0" presStyleCnt="3" custScaleX="115565"/>
      <dgm:spPr/>
      <dgm:t>
        <a:bodyPr/>
        <a:lstStyle/>
        <a:p>
          <a:endParaRPr lang="ru-RU"/>
        </a:p>
      </dgm:t>
    </dgm:pt>
    <dgm:pt modelId="{737A4668-74DB-4000-A0E6-D78CADBB9312}" type="pres">
      <dgm:prSet presAssocID="{94A12338-DD28-484C-AF19-084F97BAAD6E}" presName="rootConnector" presStyleLbl="node1" presStyleIdx="0" presStyleCnt="3"/>
      <dgm:spPr/>
      <dgm:t>
        <a:bodyPr/>
        <a:lstStyle/>
        <a:p>
          <a:endParaRPr lang="ru-RU"/>
        </a:p>
      </dgm:t>
    </dgm:pt>
    <dgm:pt modelId="{095E8A3B-8DDE-42DE-A382-6B2997126E35}" type="pres">
      <dgm:prSet presAssocID="{94A12338-DD28-484C-AF19-084F97BAAD6E}" presName="childShape" presStyleCnt="0"/>
      <dgm:spPr/>
      <dgm:t>
        <a:bodyPr/>
        <a:lstStyle/>
        <a:p>
          <a:endParaRPr lang="ru-RU"/>
        </a:p>
      </dgm:t>
    </dgm:pt>
    <dgm:pt modelId="{423CFBD4-6C12-4D92-BE14-485C086F2A55}" type="pres">
      <dgm:prSet presAssocID="{618D8912-B525-4AF5-B39A-720D592DEB69}" presName="Name13" presStyleLbl="parChTrans1D2" presStyleIdx="0" presStyleCnt="7"/>
      <dgm:spPr/>
      <dgm:t>
        <a:bodyPr/>
        <a:lstStyle/>
        <a:p>
          <a:endParaRPr lang="ru-RU"/>
        </a:p>
      </dgm:t>
    </dgm:pt>
    <dgm:pt modelId="{CADA5A80-B49F-406B-99CF-99178E40599B}" type="pres">
      <dgm:prSet presAssocID="{689DDF05-551B-4C31-AD54-2632DC12232A}" presName="childText" presStyleLbl="bgAcc1" presStyleIdx="0" presStyleCnt="7" custScaleX="136392" custLinFactNeighborX="3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FEC6A-292E-44C3-9F31-AB6D706BBF59}" type="pres">
      <dgm:prSet presAssocID="{7F43D84C-7FE2-4711-914D-99300AB76AB8}" presName="Name13" presStyleLbl="parChTrans1D2" presStyleIdx="1" presStyleCnt="7"/>
      <dgm:spPr/>
      <dgm:t>
        <a:bodyPr/>
        <a:lstStyle/>
        <a:p>
          <a:endParaRPr lang="ru-RU"/>
        </a:p>
      </dgm:t>
    </dgm:pt>
    <dgm:pt modelId="{D0DCC92D-E8B6-4FAF-AB97-7467B2DBA25F}" type="pres">
      <dgm:prSet presAssocID="{0966B3DB-648C-4C9A-AE48-F5093B73FCD2}" presName="childText" presStyleLbl="bgAcc1" presStyleIdx="1" presStyleCnt="7" custScaleX="137502" custLinFactNeighborX="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9ABB1-9DB1-466D-8BF7-71190EBA5068}" type="pres">
      <dgm:prSet presAssocID="{C4AFF514-70CB-4684-8987-A06417564F7D}" presName="root" presStyleCnt="0"/>
      <dgm:spPr/>
      <dgm:t>
        <a:bodyPr/>
        <a:lstStyle/>
        <a:p>
          <a:endParaRPr lang="ru-RU"/>
        </a:p>
      </dgm:t>
    </dgm:pt>
    <dgm:pt modelId="{964EBB73-26ED-4FC3-B41D-9E79BBA5DF0B}" type="pres">
      <dgm:prSet presAssocID="{C4AFF514-70CB-4684-8987-A06417564F7D}" presName="rootComposite" presStyleCnt="0"/>
      <dgm:spPr/>
      <dgm:t>
        <a:bodyPr/>
        <a:lstStyle/>
        <a:p>
          <a:endParaRPr lang="ru-RU"/>
        </a:p>
      </dgm:t>
    </dgm:pt>
    <dgm:pt modelId="{436B70A4-70CC-4708-B909-AFDC94F717B2}" type="pres">
      <dgm:prSet presAssocID="{C4AFF514-70CB-4684-8987-A06417564F7D}" presName="rootText" presStyleLbl="node1" presStyleIdx="1" presStyleCnt="3" custScaleX="118372"/>
      <dgm:spPr/>
      <dgm:t>
        <a:bodyPr/>
        <a:lstStyle/>
        <a:p>
          <a:endParaRPr lang="ru-RU"/>
        </a:p>
      </dgm:t>
    </dgm:pt>
    <dgm:pt modelId="{A8D0889A-CDC6-40D2-8639-EBC8B08F2F76}" type="pres">
      <dgm:prSet presAssocID="{C4AFF514-70CB-4684-8987-A06417564F7D}" presName="rootConnector" presStyleLbl="node1" presStyleIdx="1" presStyleCnt="3"/>
      <dgm:spPr/>
      <dgm:t>
        <a:bodyPr/>
        <a:lstStyle/>
        <a:p>
          <a:endParaRPr lang="ru-RU"/>
        </a:p>
      </dgm:t>
    </dgm:pt>
    <dgm:pt modelId="{A2D90B44-4435-4488-A47D-46EF13A9816C}" type="pres">
      <dgm:prSet presAssocID="{C4AFF514-70CB-4684-8987-A06417564F7D}" presName="childShape" presStyleCnt="0"/>
      <dgm:spPr/>
      <dgm:t>
        <a:bodyPr/>
        <a:lstStyle/>
        <a:p>
          <a:endParaRPr lang="ru-RU"/>
        </a:p>
      </dgm:t>
    </dgm:pt>
    <dgm:pt modelId="{A72B15A2-FD43-48E2-ADF1-FB396EA47C6A}" type="pres">
      <dgm:prSet presAssocID="{2F787999-7212-4041-AC90-ACDF5BFF7982}" presName="Name13" presStyleLbl="parChTrans1D2" presStyleIdx="2" presStyleCnt="7"/>
      <dgm:spPr/>
      <dgm:t>
        <a:bodyPr/>
        <a:lstStyle/>
        <a:p>
          <a:endParaRPr lang="ru-RU"/>
        </a:p>
      </dgm:t>
    </dgm:pt>
    <dgm:pt modelId="{79C5084E-CEE2-4F18-B279-BFC257316AB2}" type="pres">
      <dgm:prSet presAssocID="{52C4D814-C8B7-467C-BF6B-638477CAAA00}" presName="childText" presStyleLbl="bgAcc1" presStyleIdx="2" presStyleCnt="7" custScaleX="129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DF2B1-268F-40B6-9E32-DA5087555E2E}" type="pres">
      <dgm:prSet presAssocID="{9B82F655-8517-4406-9CD9-9D0512ACB3F3}" presName="Name13" presStyleLbl="parChTrans1D2" presStyleIdx="3" presStyleCnt="7"/>
      <dgm:spPr/>
      <dgm:t>
        <a:bodyPr/>
        <a:lstStyle/>
        <a:p>
          <a:endParaRPr lang="ru-RU"/>
        </a:p>
      </dgm:t>
    </dgm:pt>
    <dgm:pt modelId="{E84293B8-9C30-4154-AC1D-4BE1FD410FD8}" type="pres">
      <dgm:prSet presAssocID="{AFBD9E20-C284-42AB-8FA9-C8E6AFD62B95}" presName="childText" presStyleLbl="bgAcc1" presStyleIdx="3" presStyleCnt="7" custScaleX="131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E8A0C-05E4-4833-9A18-2EBDD2148956}" type="pres">
      <dgm:prSet presAssocID="{C02F021A-E4B2-43A5-8922-B1D60A1C281B}" presName="root" presStyleCnt="0"/>
      <dgm:spPr/>
      <dgm:t>
        <a:bodyPr/>
        <a:lstStyle/>
        <a:p>
          <a:endParaRPr lang="ru-RU"/>
        </a:p>
      </dgm:t>
    </dgm:pt>
    <dgm:pt modelId="{3BEFA4B0-B99E-4404-ABFF-6B2D5EFCE676}" type="pres">
      <dgm:prSet presAssocID="{C02F021A-E4B2-43A5-8922-B1D60A1C281B}" presName="rootComposite" presStyleCnt="0"/>
      <dgm:spPr/>
      <dgm:t>
        <a:bodyPr/>
        <a:lstStyle/>
        <a:p>
          <a:endParaRPr lang="ru-RU"/>
        </a:p>
      </dgm:t>
    </dgm:pt>
    <dgm:pt modelId="{C26EF150-910D-45AD-9CA1-FFC5372E2DA0}" type="pres">
      <dgm:prSet presAssocID="{C02F021A-E4B2-43A5-8922-B1D60A1C281B}" presName="rootText" presStyleLbl="node1" presStyleIdx="2" presStyleCnt="3" custScaleX="136926"/>
      <dgm:spPr/>
      <dgm:t>
        <a:bodyPr/>
        <a:lstStyle/>
        <a:p>
          <a:endParaRPr lang="ru-RU"/>
        </a:p>
      </dgm:t>
    </dgm:pt>
    <dgm:pt modelId="{6D09D835-B384-4FE8-94BC-DF22C85ACFF2}" type="pres">
      <dgm:prSet presAssocID="{C02F021A-E4B2-43A5-8922-B1D60A1C281B}" presName="rootConnector" presStyleLbl="node1" presStyleIdx="2" presStyleCnt="3"/>
      <dgm:spPr/>
      <dgm:t>
        <a:bodyPr/>
        <a:lstStyle/>
        <a:p>
          <a:endParaRPr lang="ru-RU"/>
        </a:p>
      </dgm:t>
    </dgm:pt>
    <dgm:pt modelId="{4B060C99-2D5A-4429-B2EA-4D41CF926D6B}" type="pres">
      <dgm:prSet presAssocID="{C02F021A-E4B2-43A5-8922-B1D60A1C281B}" presName="childShape" presStyleCnt="0"/>
      <dgm:spPr/>
      <dgm:t>
        <a:bodyPr/>
        <a:lstStyle/>
        <a:p>
          <a:endParaRPr lang="ru-RU"/>
        </a:p>
      </dgm:t>
    </dgm:pt>
    <dgm:pt modelId="{8EE91F8D-2CC1-416C-BBFA-082BBE4AF75D}" type="pres">
      <dgm:prSet presAssocID="{66BF0C36-8DD0-4133-9CB6-F2756D2D5EDB}" presName="Name13" presStyleLbl="parChTrans1D2" presStyleIdx="4" presStyleCnt="7"/>
      <dgm:spPr/>
      <dgm:t>
        <a:bodyPr/>
        <a:lstStyle/>
        <a:p>
          <a:endParaRPr lang="ru-RU"/>
        </a:p>
      </dgm:t>
    </dgm:pt>
    <dgm:pt modelId="{FB4F035F-8F33-468A-AAA9-74FAD82E18AF}" type="pres">
      <dgm:prSet presAssocID="{00F8A364-4C85-4101-A22A-AA64A843981A}" presName="childText" presStyleLbl="bgAcc1" presStyleIdx="4" presStyleCnt="7" custScaleX="123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90938-A359-4485-A0C9-625B758E0087}" type="pres">
      <dgm:prSet presAssocID="{0BD12E9A-414E-46A0-90DA-4C571AE89C7E}" presName="Name13" presStyleLbl="parChTrans1D2" presStyleIdx="5" presStyleCnt="7"/>
      <dgm:spPr/>
      <dgm:t>
        <a:bodyPr/>
        <a:lstStyle/>
        <a:p>
          <a:endParaRPr lang="ru-RU"/>
        </a:p>
      </dgm:t>
    </dgm:pt>
    <dgm:pt modelId="{FC2FCD46-4309-4868-8581-CA2A4759AAA9}" type="pres">
      <dgm:prSet presAssocID="{1DC38589-E1BD-4D60-A0C0-A1CAEF719714}" presName="childText" presStyleLbl="bgAcc1" presStyleIdx="5" presStyleCnt="7" custScaleX="127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E8ACB-2F2E-4725-8176-64111C31D039}" type="pres">
      <dgm:prSet presAssocID="{00442B1A-78FE-438D-97E1-42499C27081A}" presName="Name13" presStyleLbl="parChTrans1D2" presStyleIdx="6" presStyleCnt="7"/>
      <dgm:spPr/>
      <dgm:t>
        <a:bodyPr/>
        <a:lstStyle/>
        <a:p>
          <a:endParaRPr lang="ru-RU"/>
        </a:p>
      </dgm:t>
    </dgm:pt>
    <dgm:pt modelId="{6E0035EA-FC0C-4FAD-878B-299C0A46968C}" type="pres">
      <dgm:prSet presAssocID="{95AEF124-B54B-4EBB-BD7B-1DB2260DBF5A}" presName="childText" presStyleLbl="bgAcc1" presStyleIdx="6" presStyleCnt="7" custScaleX="129189" custLinFactNeighborX="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89CF4E-BBAF-4E55-9259-7E0C57614B79}" type="presOf" srcId="{689DDF05-551B-4C31-AD54-2632DC12232A}" destId="{CADA5A80-B49F-406B-99CF-99178E40599B}" srcOrd="0" destOrd="0" presId="urn:microsoft.com/office/officeart/2005/8/layout/hierarchy3"/>
    <dgm:cxn modelId="{6B68C4ED-571A-4B02-AD57-50DAB5441605}" srcId="{C02F021A-E4B2-43A5-8922-B1D60A1C281B}" destId="{00F8A364-4C85-4101-A22A-AA64A843981A}" srcOrd="0" destOrd="0" parTransId="{66BF0C36-8DD0-4133-9CB6-F2756D2D5EDB}" sibTransId="{A19C3B01-0578-4614-A9C7-36F39A70071B}"/>
    <dgm:cxn modelId="{C0A346C6-76C1-498B-9B4D-D429FFF8D528}" srcId="{94A12338-DD28-484C-AF19-084F97BAAD6E}" destId="{0966B3DB-648C-4C9A-AE48-F5093B73FCD2}" srcOrd="1" destOrd="0" parTransId="{7F43D84C-7FE2-4711-914D-99300AB76AB8}" sibTransId="{3C3330A4-3720-4C8E-85B2-DCB539FD3761}"/>
    <dgm:cxn modelId="{CFBC49E9-B45A-44D5-A13E-4C60B5FF0E23}" type="presOf" srcId="{C02F021A-E4B2-43A5-8922-B1D60A1C281B}" destId="{6D09D835-B384-4FE8-94BC-DF22C85ACFF2}" srcOrd="1" destOrd="0" presId="urn:microsoft.com/office/officeart/2005/8/layout/hierarchy3"/>
    <dgm:cxn modelId="{B956DA18-9585-4EAA-8465-0EFECA52AB08}" srcId="{C4AFF514-70CB-4684-8987-A06417564F7D}" destId="{AFBD9E20-C284-42AB-8FA9-C8E6AFD62B95}" srcOrd="1" destOrd="0" parTransId="{9B82F655-8517-4406-9CD9-9D0512ACB3F3}" sibTransId="{0F6AAA8E-EA7A-4D46-9100-404507675839}"/>
    <dgm:cxn modelId="{863FA6BF-80A6-4DA9-A4BF-26F605880A84}" srcId="{41955933-0E84-459E-AEB8-90FBA32E2516}" destId="{C4AFF514-70CB-4684-8987-A06417564F7D}" srcOrd="1" destOrd="0" parTransId="{7E5F60E5-8853-4D4C-A525-743FB2981170}" sibTransId="{46042319-FA2D-4FE6-B2D3-7FBF42109B1F}"/>
    <dgm:cxn modelId="{90F4E994-EC36-4DAC-9E0E-1489F7EBF17C}" type="presOf" srcId="{1DC38589-E1BD-4D60-A0C0-A1CAEF719714}" destId="{FC2FCD46-4309-4868-8581-CA2A4759AAA9}" srcOrd="0" destOrd="0" presId="urn:microsoft.com/office/officeart/2005/8/layout/hierarchy3"/>
    <dgm:cxn modelId="{40A01A9D-7A79-4AF3-B125-1A61C0050942}" type="presOf" srcId="{94A12338-DD28-484C-AF19-084F97BAAD6E}" destId="{76992FED-E0FE-4FA9-9620-54271BB6BB1C}" srcOrd="0" destOrd="0" presId="urn:microsoft.com/office/officeart/2005/8/layout/hierarchy3"/>
    <dgm:cxn modelId="{D877EC4B-541B-4D9E-9A6C-B997A6F6708E}" type="presOf" srcId="{00F8A364-4C85-4101-A22A-AA64A843981A}" destId="{FB4F035F-8F33-468A-AAA9-74FAD82E18AF}" srcOrd="0" destOrd="0" presId="urn:microsoft.com/office/officeart/2005/8/layout/hierarchy3"/>
    <dgm:cxn modelId="{1B646927-A60F-44EF-BC9A-E24BEF0C4AD5}" type="presOf" srcId="{41955933-0E84-459E-AEB8-90FBA32E2516}" destId="{6015FC0D-CF5A-419D-88DE-4066A8BEE641}" srcOrd="0" destOrd="0" presId="urn:microsoft.com/office/officeart/2005/8/layout/hierarchy3"/>
    <dgm:cxn modelId="{12EFBABB-686F-4D67-916F-A68B2ED2A0DA}" type="presOf" srcId="{66BF0C36-8DD0-4133-9CB6-F2756D2D5EDB}" destId="{8EE91F8D-2CC1-416C-BBFA-082BBE4AF75D}" srcOrd="0" destOrd="0" presId="urn:microsoft.com/office/officeart/2005/8/layout/hierarchy3"/>
    <dgm:cxn modelId="{80973F83-C914-4D91-B0FC-C277A5BBD42A}" srcId="{41955933-0E84-459E-AEB8-90FBA32E2516}" destId="{C02F021A-E4B2-43A5-8922-B1D60A1C281B}" srcOrd="2" destOrd="0" parTransId="{7AC38789-1446-4C6E-B2C2-A9798BE39007}" sibTransId="{330141B0-66A9-44E6-B8C1-BE417A9984F5}"/>
    <dgm:cxn modelId="{840F8B43-9CD3-4900-990E-5C5D841401CD}" type="presOf" srcId="{C4AFF514-70CB-4684-8987-A06417564F7D}" destId="{A8D0889A-CDC6-40D2-8639-EBC8B08F2F76}" srcOrd="1" destOrd="0" presId="urn:microsoft.com/office/officeart/2005/8/layout/hierarchy3"/>
    <dgm:cxn modelId="{21CF0D70-600C-41E5-B683-3ADCE9A753FD}" type="presOf" srcId="{AFBD9E20-C284-42AB-8FA9-C8E6AFD62B95}" destId="{E84293B8-9C30-4154-AC1D-4BE1FD410FD8}" srcOrd="0" destOrd="0" presId="urn:microsoft.com/office/officeart/2005/8/layout/hierarchy3"/>
    <dgm:cxn modelId="{B38B6AE1-566B-4C63-AD5E-5813D323EC83}" srcId="{C4AFF514-70CB-4684-8987-A06417564F7D}" destId="{52C4D814-C8B7-467C-BF6B-638477CAAA00}" srcOrd="0" destOrd="0" parTransId="{2F787999-7212-4041-AC90-ACDF5BFF7982}" sibTransId="{80E8EF22-2FAC-4B43-8A3E-7CFB0FA3C3B6}"/>
    <dgm:cxn modelId="{742C3847-DB79-4FF1-9436-B284BAFA6AD5}" type="presOf" srcId="{00442B1A-78FE-438D-97E1-42499C27081A}" destId="{BA2E8ACB-2F2E-4725-8176-64111C31D039}" srcOrd="0" destOrd="0" presId="urn:microsoft.com/office/officeart/2005/8/layout/hierarchy3"/>
    <dgm:cxn modelId="{549A1AD5-E9F9-422B-B716-A83FD48317D7}" type="presOf" srcId="{95AEF124-B54B-4EBB-BD7B-1DB2260DBF5A}" destId="{6E0035EA-FC0C-4FAD-878B-299C0A46968C}" srcOrd="0" destOrd="0" presId="urn:microsoft.com/office/officeart/2005/8/layout/hierarchy3"/>
    <dgm:cxn modelId="{733F1C1F-C6D3-4CF4-9901-2C67CAB025A6}" type="presOf" srcId="{94A12338-DD28-484C-AF19-084F97BAAD6E}" destId="{737A4668-74DB-4000-A0E6-D78CADBB9312}" srcOrd="1" destOrd="0" presId="urn:microsoft.com/office/officeart/2005/8/layout/hierarchy3"/>
    <dgm:cxn modelId="{73E67245-C7C4-4071-8878-67DD51AE80BD}" type="presOf" srcId="{52C4D814-C8B7-467C-BF6B-638477CAAA00}" destId="{79C5084E-CEE2-4F18-B279-BFC257316AB2}" srcOrd="0" destOrd="0" presId="urn:microsoft.com/office/officeart/2005/8/layout/hierarchy3"/>
    <dgm:cxn modelId="{C34E51CA-CA5B-4D63-B00C-F23074D6E670}" srcId="{C02F021A-E4B2-43A5-8922-B1D60A1C281B}" destId="{95AEF124-B54B-4EBB-BD7B-1DB2260DBF5A}" srcOrd="2" destOrd="0" parTransId="{00442B1A-78FE-438D-97E1-42499C27081A}" sibTransId="{4F3E802E-16C5-49DC-9529-78EF45110C18}"/>
    <dgm:cxn modelId="{1DCBFBE7-5969-43DB-8DAC-BEA1BBCD581F}" type="presOf" srcId="{0966B3DB-648C-4C9A-AE48-F5093B73FCD2}" destId="{D0DCC92D-E8B6-4FAF-AB97-7467B2DBA25F}" srcOrd="0" destOrd="0" presId="urn:microsoft.com/office/officeart/2005/8/layout/hierarchy3"/>
    <dgm:cxn modelId="{9E08086A-B0C8-401F-8F3D-80435BAB7857}" type="presOf" srcId="{9B82F655-8517-4406-9CD9-9D0512ACB3F3}" destId="{90ADF2B1-268F-40B6-9E32-DA5087555E2E}" srcOrd="0" destOrd="0" presId="urn:microsoft.com/office/officeart/2005/8/layout/hierarchy3"/>
    <dgm:cxn modelId="{BB1E3AD2-CC05-4539-AA74-896D4EC8F96F}" type="presOf" srcId="{2F787999-7212-4041-AC90-ACDF5BFF7982}" destId="{A72B15A2-FD43-48E2-ADF1-FB396EA47C6A}" srcOrd="0" destOrd="0" presId="urn:microsoft.com/office/officeart/2005/8/layout/hierarchy3"/>
    <dgm:cxn modelId="{A1952F3A-9C87-435F-8CC8-D761DAA70675}" srcId="{C02F021A-E4B2-43A5-8922-B1D60A1C281B}" destId="{1DC38589-E1BD-4D60-A0C0-A1CAEF719714}" srcOrd="1" destOrd="0" parTransId="{0BD12E9A-414E-46A0-90DA-4C571AE89C7E}" sibTransId="{87D77BFF-DB21-4DB1-809C-FE1066A5E757}"/>
    <dgm:cxn modelId="{40ECAB31-E7AD-4D82-BF0C-2BABFA284CA3}" srcId="{41955933-0E84-459E-AEB8-90FBA32E2516}" destId="{94A12338-DD28-484C-AF19-084F97BAAD6E}" srcOrd="0" destOrd="0" parTransId="{B1334135-35D6-4C1D-B77D-ACF666A57900}" sibTransId="{F6544325-0C45-42EB-89C8-5AC0E9AF5492}"/>
    <dgm:cxn modelId="{464C5E7D-2527-4E7E-9377-60ACE52EF206}" type="presOf" srcId="{618D8912-B525-4AF5-B39A-720D592DEB69}" destId="{423CFBD4-6C12-4D92-BE14-485C086F2A55}" srcOrd="0" destOrd="0" presId="urn:microsoft.com/office/officeart/2005/8/layout/hierarchy3"/>
    <dgm:cxn modelId="{535EBC5E-A525-4DC4-98FF-19804CB1CA0E}" type="presOf" srcId="{7F43D84C-7FE2-4711-914D-99300AB76AB8}" destId="{175FEC6A-292E-44C3-9F31-AB6D706BBF59}" srcOrd="0" destOrd="0" presId="urn:microsoft.com/office/officeart/2005/8/layout/hierarchy3"/>
    <dgm:cxn modelId="{95A277A8-5A02-477E-B75F-0D92159D95E7}" type="presOf" srcId="{C4AFF514-70CB-4684-8987-A06417564F7D}" destId="{436B70A4-70CC-4708-B909-AFDC94F717B2}" srcOrd="0" destOrd="0" presId="urn:microsoft.com/office/officeart/2005/8/layout/hierarchy3"/>
    <dgm:cxn modelId="{D7A09754-5D7E-4AFD-8AB8-39BF2F24685E}" type="presOf" srcId="{0BD12E9A-414E-46A0-90DA-4C571AE89C7E}" destId="{63690938-A359-4485-A0C9-625B758E0087}" srcOrd="0" destOrd="0" presId="urn:microsoft.com/office/officeart/2005/8/layout/hierarchy3"/>
    <dgm:cxn modelId="{56FE83CD-C35E-4914-9EC0-5518AED2B902}" srcId="{94A12338-DD28-484C-AF19-084F97BAAD6E}" destId="{689DDF05-551B-4C31-AD54-2632DC12232A}" srcOrd="0" destOrd="0" parTransId="{618D8912-B525-4AF5-B39A-720D592DEB69}" sibTransId="{750F6766-8E04-427B-9A7C-804954008576}"/>
    <dgm:cxn modelId="{A65CDD31-3EB9-4A20-8DA2-2937AB4D0E82}" type="presOf" srcId="{C02F021A-E4B2-43A5-8922-B1D60A1C281B}" destId="{C26EF150-910D-45AD-9CA1-FFC5372E2DA0}" srcOrd="0" destOrd="0" presId="urn:microsoft.com/office/officeart/2005/8/layout/hierarchy3"/>
    <dgm:cxn modelId="{D8A1FEAB-B638-4A2A-AA60-4F3C838B7D26}" type="presParOf" srcId="{6015FC0D-CF5A-419D-88DE-4066A8BEE641}" destId="{CC8B18C1-5414-4538-83F9-89FD35475C3F}" srcOrd="0" destOrd="0" presId="urn:microsoft.com/office/officeart/2005/8/layout/hierarchy3"/>
    <dgm:cxn modelId="{6ECF15E2-092E-4E78-A734-0E6B4F6AE2A3}" type="presParOf" srcId="{CC8B18C1-5414-4538-83F9-89FD35475C3F}" destId="{D68D84EF-6D3D-494B-B091-25817590440F}" srcOrd="0" destOrd="0" presId="urn:microsoft.com/office/officeart/2005/8/layout/hierarchy3"/>
    <dgm:cxn modelId="{A4ABCC70-D82D-45B9-96A7-50E6E40C7EA2}" type="presParOf" srcId="{D68D84EF-6D3D-494B-B091-25817590440F}" destId="{76992FED-E0FE-4FA9-9620-54271BB6BB1C}" srcOrd="0" destOrd="0" presId="urn:microsoft.com/office/officeart/2005/8/layout/hierarchy3"/>
    <dgm:cxn modelId="{EC1AC97B-2C9D-45E5-B547-4F6DDEBCE3FE}" type="presParOf" srcId="{D68D84EF-6D3D-494B-B091-25817590440F}" destId="{737A4668-74DB-4000-A0E6-D78CADBB9312}" srcOrd="1" destOrd="0" presId="urn:microsoft.com/office/officeart/2005/8/layout/hierarchy3"/>
    <dgm:cxn modelId="{49C920BC-B642-42EF-B32F-28CEFA4BD468}" type="presParOf" srcId="{CC8B18C1-5414-4538-83F9-89FD35475C3F}" destId="{095E8A3B-8DDE-42DE-A382-6B2997126E35}" srcOrd="1" destOrd="0" presId="urn:microsoft.com/office/officeart/2005/8/layout/hierarchy3"/>
    <dgm:cxn modelId="{CC88380A-26A5-41E0-B3D5-FA8283981C2F}" type="presParOf" srcId="{095E8A3B-8DDE-42DE-A382-6B2997126E35}" destId="{423CFBD4-6C12-4D92-BE14-485C086F2A55}" srcOrd="0" destOrd="0" presId="urn:microsoft.com/office/officeart/2005/8/layout/hierarchy3"/>
    <dgm:cxn modelId="{6CF2205D-76C0-44F1-AB9C-45230503BD4F}" type="presParOf" srcId="{095E8A3B-8DDE-42DE-A382-6B2997126E35}" destId="{CADA5A80-B49F-406B-99CF-99178E40599B}" srcOrd="1" destOrd="0" presId="urn:microsoft.com/office/officeart/2005/8/layout/hierarchy3"/>
    <dgm:cxn modelId="{B6BD535A-F820-4D2B-9017-9BC940665C02}" type="presParOf" srcId="{095E8A3B-8DDE-42DE-A382-6B2997126E35}" destId="{175FEC6A-292E-44C3-9F31-AB6D706BBF59}" srcOrd="2" destOrd="0" presId="urn:microsoft.com/office/officeart/2005/8/layout/hierarchy3"/>
    <dgm:cxn modelId="{9F1A9B9D-D8F2-4E40-A4D9-F85BD68D7AED}" type="presParOf" srcId="{095E8A3B-8DDE-42DE-A382-6B2997126E35}" destId="{D0DCC92D-E8B6-4FAF-AB97-7467B2DBA25F}" srcOrd="3" destOrd="0" presId="urn:microsoft.com/office/officeart/2005/8/layout/hierarchy3"/>
    <dgm:cxn modelId="{BC726474-91AD-4C68-BCA2-802687790174}" type="presParOf" srcId="{6015FC0D-CF5A-419D-88DE-4066A8BEE641}" destId="{4ED9ABB1-9DB1-466D-8BF7-71190EBA5068}" srcOrd="1" destOrd="0" presId="urn:microsoft.com/office/officeart/2005/8/layout/hierarchy3"/>
    <dgm:cxn modelId="{D7D666F5-0E1D-4788-A2C7-4549AA9D3A65}" type="presParOf" srcId="{4ED9ABB1-9DB1-466D-8BF7-71190EBA5068}" destId="{964EBB73-26ED-4FC3-B41D-9E79BBA5DF0B}" srcOrd="0" destOrd="0" presId="urn:microsoft.com/office/officeart/2005/8/layout/hierarchy3"/>
    <dgm:cxn modelId="{B8C4D392-42AE-4BD1-B26B-733453AE65A5}" type="presParOf" srcId="{964EBB73-26ED-4FC3-B41D-9E79BBA5DF0B}" destId="{436B70A4-70CC-4708-B909-AFDC94F717B2}" srcOrd="0" destOrd="0" presId="urn:microsoft.com/office/officeart/2005/8/layout/hierarchy3"/>
    <dgm:cxn modelId="{3CCE7378-3D74-428C-84FF-B41CE730CBF6}" type="presParOf" srcId="{964EBB73-26ED-4FC3-B41D-9E79BBA5DF0B}" destId="{A8D0889A-CDC6-40D2-8639-EBC8B08F2F76}" srcOrd="1" destOrd="0" presId="urn:microsoft.com/office/officeart/2005/8/layout/hierarchy3"/>
    <dgm:cxn modelId="{DC35FB23-0C5E-41B2-AABF-847305B2828F}" type="presParOf" srcId="{4ED9ABB1-9DB1-466D-8BF7-71190EBA5068}" destId="{A2D90B44-4435-4488-A47D-46EF13A9816C}" srcOrd="1" destOrd="0" presId="urn:microsoft.com/office/officeart/2005/8/layout/hierarchy3"/>
    <dgm:cxn modelId="{32D73859-FC9E-414C-8A1A-78E83C24E9AF}" type="presParOf" srcId="{A2D90B44-4435-4488-A47D-46EF13A9816C}" destId="{A72B15A2-FD43-48E2-ADF1-FB396EA47C6A}" srcOrd="0" destOrd="0" presId="urn:microsoft.com/office/officeart/2005/8/layout/hierarchy3"/>
    <dgm:cxn modelId="{4E066DB4-A7A5-46A8-8B7F-DD3169496DFB}" type="presParOf" srcId="{A2D90B44-4435-4488-A47D-46EF13A9816C}" destId="{79C5084E-CEE2-4F18-B279-BFC257316AB2}" srcOrd="1" destOrd="0" presId="urn:microsoft.com/office/officeart/2005/8/layout/hierarchy3"/>
    <dgm:cxn modelId="{D765C941-4B5C-4A58-8809-0E5F828476A9}" type="presParOf" srcId="{A2D90B44-4435-4488-A47D-46EF13A9816C}" destId="{90ADF2B1-268F-40B6-9E32-DA5087555E2E}" srcOrd="2" destOrd="0" presId="urn:microsoft.com/office/officeart/2005/8/layout/hierarchy3"/>
    <dgm:cxn modelId="{6861B2C2-5780-473A-B97E-6BF924F43149}" type="presParOf" srcId="{A2D90B44-4435-4488-A47D-46EF13A9816C}" destId="{E84293B8-9C30-4154-AC1D-4BE1FD410FD8}" srcOrd="3" destOrd="0" presId="urn:microsoft.com/office/officeart/2005/8/layout/hierarchy3"/>
    <dgm:cxn modelId="{E01AF726-8264-4929-9458-7AD9DB445816}" type="presParOf" srcId="{6015FC0D-CF5A-419D-88DE-4066A8BEE641}" destId="{891E8A0C-05E4-4833-9A18-2EBDD2148956}" srcOrd="2" destOrd="0" presId="urn:microsoft.com/office/officeart/2005/8/layout/hierarchy3"/>
    <dgm:cxn modelId="{11B8EC3E-7C76-4421-ABD2-BEC9CDD68E00}" type="presParOf" srcId="{891E8A0C-05E4-4833-9A18-2EBDD2148956}" destId="{3BEFA4B0-B99E-4404-ABFF-6B2D5EFCE676}" srcOrd="0" destOrd="0" presId="urn:microsoft.com/office/officeart/2005/8/layout/hierarchy3"/>
    <dgm:cxn modelId="{B8258C43-DC34-4E54-826E-C98F31D60B96}" type="presParOf" srcId="{3BEFA4B0-B99E-4404-ABFF-6B2D5EFCE676}" destId="{C26EF150-910D-45AD-9CA1-FFC5372E2DA0}" srcOrd="0" destOrd="0" presId="urn:microsoft.com/office/officeart/2005/8/layout/hierarchy3"/>
    <dgm:cxn modelId="{00DBD281-C0F7-4332-9FC3-580273B18B26}" type="presParOf" srcId="{3BEFA4B0-B99E-4404-ABFF-6B2D5EFCE676}" destId="{6D09D835-B384-4FE8-94BC-DF22C85ACFF2}" srcOrd="1" destOrd="0" presId="urn:microsoft.com/office/officeart/2005/8/layout/hierarchy3"/>
    <dgm:cxn modelId="{0AE7C8E3-00A5-4AEB-BED1-3755E211C1FF}" type="presParOf" srcId="{891E8A0C-05E4-4833-9A18-2EBDD2148956}" destId="{4B060C99-2D5A-4429-B2EA-4D41CF926D6B}" srcOrd="1" destOrd="0" presId="urn:microsoft.com/office/officeart/2005/8/layout/hierarchy3"/>
    <dgm:cxn modelId="{720CCD81-49A7-4BCE-876A-D2AA88AF72C8}" type="presParOf" srcId="{4B060C99-2D5A-4429-B2EA-4D41CF926D6B}" destId="{8EE91F8D-2CC1-416C-BBFA-082BBE4AF75D}" srcOrd="0" destOrd="0" presId="urn:microsoft.com/office/officeart/2005/8/layout/hierarchy3"/>
    <dgm:cxn modelId="{8903CC4E-EDF2-4F24-9BE2-1F6C5DF39B90}" type="presParOf" srcId="{4B060C99-2D5A-4429-B2EA-4D41CF926D6B}" destId="{FB4F035F-8F33-468A-AAA9-74FAD82E18AF}" srcOrd="1" destOrd="0" presId="urn:microsoft.com/office/officeart/2005/8/layout/hierarchy3"/>
    <dgm:cxn modelId="{D52974E4-9E2F-4492-8D13-F61C7333CD61}" type="presParOf" srcId="{4B060C99-2D5A-4429-B2EA-4D41CF926D6B}" destId="{63690938-A359-4485-A0C9-625B758E0087}" srcOrd="2" destOrd="0" presId="urn:microsoft.com/office/officeart/2005/8/layout/hierarchy3"/>
    <dgm:cxn modelId="{D4FD830E-46A4-4758-831E-CB0698CB6A2A}" type="presParOf" srcId="{4B060C99-2D5A-4429-B2EA-4D41CF926D6B}" destId="{FC2FCD46-4309-4868-8581-CA2A4759AAA9}" srcOrd="3" destOrd="0" presId="urn:microsoft.com/office/officeart/2005/8/layout/hierarchy3"/>
    <dgm:cxn modelId="{09D73E29-176C-42D8-9A32-5FEAF55F585A}" type="presParOf" srcId="{4B060C99-2D5A-4429-B2EA-4D41CF926D6B}" destId="{BA2E8ACB-2F2E-4725-8176-64111C31D039}" srcOrd="4" destOrd="0" presId="urn:microsoft.com/office/officeart/2005/8/layout/hierarchy3"/>
    <dgm:cxn modelId="{9C7E8DC2-4C42-4289-9BA6-7E85287F00CE}" type="presParOf" srcId="{4B060C99-2D5A-4429-B2EA-4D41CF926D6B}" destId="{6E0035EA-FC0C-4FAD-878B-299C0A46968C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FB4919-F795-403C-8F24-086F7FA1BEE1}">
      <dsp:nvSpPr>
        <dsp:cNvPr id="0" name=""/>
        <dsp:cNvSpPr/>
      </dsp:nvSpPr>
      <dsp:spPr>
        <a:xfrm>
          <a:off x="2339775" y="4476415"/>
          <a:ext cx="4488827" cy="22178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Факторы роста числа безнадзорных детей</a:t>
          </a:r>
          <a:endParaRPr lang="ru-RU" sz="2800" kern="1200" dirty="0"/>
        </a:p>
      </dsp:txBody>
      <dsp:txXfrm>
        <a:off x="2339775" y="4476415"/>
        <a:ext cx="4488827" cy="2217862"/>
      </dsp:txXfrm>
    </dsp:sp>
    <dsp:sp modelId="{48E5AB29-881B-442D-91EC-0882CD970B24}">
      <dsp:nvSpPr>
        <dsp:cNvPr id="0" name=""/>
        <dsp:cNvSpPr/>
      </dsp:nvSpPr>
      <dsp:spPr>
        <a:xfrm rot="13039833">
          <a:off x="1129300" y="3442009"/>
          <a:ext cx="2367465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D493D-A520-4CBC-8224-7FC76DBE9183}">
      <dsp:nvSpPr>
        <dsp:cNvPr id="0" name=""/>
        <dsp:cNvSpPr/>
      </dsp:nvSpPr>
      <dsp:spPr>
        <a:xfrm>
          <a:off x="901" y="2038736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Социально- экономический </a:t>
          </a:r>
          <a:endParaRPr lang="ru-RU" sz="2700" kern="1200"/>
        </a:p>
      </dsp:txBody>
      <dsp:txXfrm>
        <a:off x="901" y="2038736"/>
        <a:ext cx="2741771" cy="2193417"/>
      </dsp:txXfrm>
    </dsp:sp>
    <dsp:sp modelId="{56F62EBB-F321-4FA4-975F-F0D70EC3598A}">
      <dsp:nvSpPr>
        <dsp:cNvPr id="0" name=""/>
        <dsp:cNvSpPr/>
      </dsp:nvSpPr>
      <dsp:spPr>
        <a:xfrm rot="16189819">
          <a:off x="3155442" y="2479012"/>
          <a:ext cx="2841530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EEF8E-1488-4B87-91F3-420F897B1903}">
      <dsp:nvSpPr>
        <dsp:cNvPr id="0" name=""/>
        <dsp:cNvSpPr/>
      </dsp:nvSpPr>
      <dsp:spPr>
        <a:xfrm>
          <a:off x="3201114" y="372811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Медико - психологический </a:t>
          </a:r>
          <a:endParaRPr lang="ru-RU" sz="2700" kern="1200"/>
        </a:p>
      </dsp:txBody>
      <dsp:txXfrm>
        <a:off x="3201114" y="372811"/>
        <a:ext cx="2741771" cy="2193417"/>
      </dsp:txXfrm>
    </dsp:sp>
    <dsp:sp modelId="{6CE795F6-C327-4F9F-B47F-73E140B25B4E}">
      <dsp:nvSpPr>
        <dsp:cNvPr id="0" name=""/>
        <dsp:cNvSpPr/>
      </dsp:nvSpPr>
      <dsp:spPr>
        <a:xfrm rot="19347527">
          <a:off x="5662950" y="3441023"/>
          <a:ext cx="2352885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25C1F-0018-4478-9DC2-D626E4FCCF17}">
      <dsp:nvSpPr>
        <dsp:cNvPr id="0" name=""/>
        <dsp:cNvSpPr/>
      </dsp:nvSpPr>
      <dsp:spPr>
        <a:xfrm>
          <a:off x="6401327" y="2038736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Социально- психологический </a:t>
          </a:r>
          <a:endParaRPr lang="ru-RU" sz="2700" kern="1200" dirty="0"/>
        </a:p>
      </dsp:txBody>
      <dsp:txXfrm>
        <a:off x="6401327" y="2038736"/>
        <a:ext cx="2741771" cy="21934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6289F-19AD-4DA7-ADBD-C5BF307130C9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F2543-05AF-4A1F-BCC3-249914BF9734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РЕАКТИВНЫЕ</a:t>
          </a:r>
          <a:endParaRPr lang="ru-RU" sz="3400" kern="1200" dirty="0"/>
        </a:p>
      </dsp:txBody>
      <dsp:txXfrm>
        <a:off x="411480" y="41421"/>
        <a:ext cx="5760720" cy="1003680"/>
      </dsp:txXfrm>
    </dsp:sp>
    <dsp:sp modelId="{3438F264-929E-4F29-8360-AC1E3AB93209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20AEC-01AD-4706-9DA3-64A9CD833A39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МОТИВИРОВАННЫЕ</a:t>
          </a:r>
          <a:endParaRPr lang="ru-RU" sz="3400" kern="1200" dirty="0"/>
        </a:p>
      </dsp:txBody>
      <dsp:txXfrm>
        <a:off x="411480" y="1583661"/>
        <a:ext cx="5760720" cy="1003680"/>
      </dsp:txXfrm>
    </dsp:sp>
    <dsp:sp modelId="{242F31A9-2014-4888-932F-FE3D14F49125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0491C-99FE-4E12-A39E-394F7640AABA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ПЛАНИРУЕМЫЕ</a:t>
          </a:r>
          <a:endParaRPr lang="ru-RU" sz="3400" kern="1200" dirty="0"/>
        </a:p>
      </dsp:txBody>
      <dsp:txXfrm>
        <a:off x="411480" y="3125901"/>
        <a:ext cx="5760720" cy="10036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D219B9-97E3-43C1-BFB0-117066549DE9}">
      <dsp:nvSpPr>
        <dsp:cNvPr id="0" name=""/>
        <dsp:cNvSpPr/>
      </dsp:nvSpPr>
      <dsp:spPr>
        <a:xfrm rot="21300000">
          <a:off x="28060" y="1914230"/>
          <a:ext cx="9087879" cy="104069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F569B5-C1E9-4E48-A5F2-3B506880B126}">
      <dsp:nvSpPr>
        <dsp:cNvPr id="0" name=""/>
        <dsp:cNvSpPr/>
      </dsp:nvSpPr>
      <dsp:spPr>
        <a:xfrm>
          <a:off x="1097280" y="243458"/>
          <a:ext cx="2743200" cy="194766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694BB-1A23-4947-B50D-768501FDC5CD}">
      <dsp:nvSpPr>
        <dsp:cNvPr id="0" name=""/>
        <dsp:cNvSpPr/>
      </dsp:nvSpPr>
      <dsp:spPr>
        <a:xfrm>
          <a:off x="3923931" y="0"/>
          <a:ext cx="4770856" cy="20450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Работа с несовершеннолетними</a:t>
          </a:r>
          <a:endParaRPr lang="ru-RU" sz="3200" kern="1200" dirty="0"/>
        </a:p>
      </dsp:txBody>
      <dsp:txXfrm>
        <a:off x="3923931" y="0"/>
        <a:ext cx="4770856" cy="2045047"/>
      </dsp:txXfrm>
    </dsp:sp>
    <dsp:sp modelId="{FF026400-2033-40D2-A3FD-8B5406F5B2B9}">
      <dsp:nvSpPr>
        <dsp:cNvPr id="0" name=""/>
        <dsp:cNvSpPr/>
      </dsp:nvSpPr>
      <dsp:spPr>
        <a:xfrm>
          <a:off x="5303519" y="2678037"/>
          <a:ext cx="2743200" cy="194766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69E35-F40D-49D1-87D7-2FEA1B81C34E}">
      <dsp:nvSpPr>
        <dsp:cNvPr id="0" name=""/>
        <dsp:cNvSpPr/>
      </dsp:nvSpPr>
      <dsp:spPr>
        <a:xfrm>
          <a:off x="1371600" y="2824112"/>
          <a:ext cx="2926080" cy="20450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Работа с родителями</a:t>
          </a:r>
          <a:r>
            <a:rPr lang="ru-RU" sz="2000" kern="1200" dirty="0" smtClean="0"/>
            <a:t> </a:t>
          </a:r>
          <a:endParaRPr lang="ru-RU" sz="2000" kern="1200" dirty="0"/>
        </a:p>
      </dsp:txBody>
      <dsp:txXfrm>
        <a:off x="1371600" y="2824112"/>
        <a:ext cx="2926080" cy="20450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77864E-CF1B-49E8-B5BA-08579A849CE2}">
      <dsp:nvSpPr>
        <dsp:cNvPr id="0" name=""/>
        <dsp:cNvSpPr/>
      </dsp:nvSpPr>
      <dsp:spPr>
        <a:xfrm rot="5400000">
          <a:off x="-256887" y="257312"/>
          <a:ext cx="1712580" cy="119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5400000">
        <a:off x="-256887" y="257312"/>
        <a:ext cx="1712580" cy="1198806"/>
      </dsp:txXfrm>
    </dsp:sp>
    <dsp:sp modelId="{3ACDF623-2F8F-4260-B766-34F30C4AF7C2}">
      <dsp:nvSpPr>
        <dsp:cNvPr id="0" name=""/>
        <dsp:cNvSpPr/>
      </dsp:nvSpPr>
      <dsp:spPr>
        <a:xfrm rot="5400000">
          <a:off x="4614814" y="-3415582"/>
          <a:ext cx="1113177" cy="7945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Психическое заболевание (37%) </a:t>
          </a:r>
          <a:endParaRPr lang="ru-RU" sz="3200" kern="1200" dirty="0"/>
        </a:p>
      </dsp:txBody>
      <dsp:txXfrm rot="5400000">
        <a:off x="4614814" y="-3415582"/>
        <a:ext cx="1113177" cy="7945193"/>
      </dsp:txXfrm>
    </dsp:sp>
    <dsp:sp modelId="{323AD587-2C42-45EA-92CC-540D88516D7B}">
      <dsp:nvSpPr>
        <dsp:cNvPr id="0" name=""/>
        <dsp:cNvSpPr/>
      </dsp:nvSpPr>
      <dsp:spPr>
        <a:xfrm rot="5400000">
          <a:off x="-256887" y="1776860"/>
          <a:ext cx="1712580" cy="119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5400000">
        <a:off x="-256887" y="1776860"/>
        <a:ext cx="1712580" cy="1198806"/>
      </dsp:txXfrm>
    </dsp:sp>
    <dsp:sp modelId="{C7DA4A41-EBD4-4969-9607-611E9E89BF31}">
      <dsp:nvSpPr>
        <dsp:cNvPr id="0" name=""/>
        <dsp:cNvSpPr/>
      </dsp:nvSpPr>
      <dsp:spPr>
        <a:xfrm rot="5400000">
          <a:off x="4614814" y="-1896034"/>
          <a:ext cx="1113177" cy="7945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200" kern="1200" dirty="0" smtClean="0"/>
            <a:t>Неблагополучие в семье (32%) </a:t>
          </a: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kern="1200" dirty="0"/>
        </a:p>
      </dsp:txBody>
      <dsp:txXfrm rot="5400000">
        <a:off x="4614814" y="-1896034"/>
        <a:ext cx="1113177" cy="7945193"/>
      </dsp:txXfrm>
    </dsp:sp>
    <dsp:sp modelId="{09BB26B6-0CF7-4A40-A048-7B9E46BF0EDE}">
      <dsp:nvSpPr>
        <dsp:cNvPr id="0" name=""/>
        <dsp:cNvSpPr/>
      </dsp:nvSpPr>
      <dsp:spPr>
        <a:xfrm rot="5400000">
          <a:off x="-256887" y="3296408"/>
          <a:ext cx="1712580" cy="119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5400000">
        <a:off x="-256887" y="3296408"/>
        <a:ext cx="1712580" cy="1198806"/>
      </dsp:txXfrm>
    </dsp:sp>
    <dsp:sp modelId="{6773EB60-555F-4EFF-BCB9-309E4F198E52}">
      <dsp:nvSpPr>
        <dsp:cNvPr id="0" name=""/>
        <dsp:cNvSpPr/>
      </dsp:nvSpPr>
      <dsp:spPr>
        <a:xfrm rot="5400000">
          <a:off x="4614814" y="-376486"/>
          <a:ext cx="1113177" cy="7945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Влияние сверстников (32%) </a:t>
          </a:r>
          <a:endParaRPr lang="ru-RU" sz="3200" kern="1200" dirty="0"/>
        </a:p>
      </dsp:txBody>
      <dsp:txXfrm rot="5400000">
        <a:off x="4614814" y="-376486"/>
        <a:ext cx="1113177" cy="794519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992FED-E0FE-4FA9-9620-54271BB6BB1C}">
      <dsp:nvSpPr>
        <dsp:cNvPr id="0" name=""/>
        <dsp:cNvSpPr/>
      </dsp:nvSpPr>
      <dsp:spPr>
        <a:xfrm>
          <a:off x="1007" y="437134"/>
          <a:ext cx="2259216" cy="97746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Работа с несовершеннолетними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7" y="437134"/>
        <a:ext cx="2259216" cy="977465"/>
      </dsp:txXfrm>
    </dsp:sp>
    <dsp:sp modelId="{423CFBD4-6C12-4D92-BE14-485C086F2A55}">
      <dsp:nvSpPr>
        <dsp:cNvPr id="0" name=""/>
        <dsp:cNvSpPr/>
      </dsp:nvSpPr>
      <dsp:spPr>
        <a:xfrm>
          <a:off x="226929" y="1414600"/>
          <a:ext cx="279330" cy="733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099"/>
              </a:lnTo>
              <a:lnTo>
                <a:pt x="279330" y="733099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A5A80-B49F-406B-99CF-99178E40599B}">
      <dsp:nvSpPr>
        <dsp:cNvPr id="0" name=""/>
        <dsp:cNvSpPr/>
      </dsp:nvSpPr>
      <dsp:spPr>
        <a:xfrm>
          <a:off x="506259" y="1658966"/>
          <a:ext cx="2133096" cy="977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>
              <a:latin typeface="Times New Roman" pitchFamily="18" charset="0"/>
              <a:cs typeface="Times New Roman" pitchFamily="18" charset="0"/>
            </a:rPr>
            <a:t>Индивидуальная работа</a:t>
          </a:r>
        </a:p>
      </dsp:txBody>
      <dsp:txXfrm>
        <a:off x="506259" y="1658966"/>
        <a:ext cx="2133096" cy="977465"/>
      </dsp:txXfrm>
    </dsp:sp>
    <dsp:sp modelId="{175FEC6A-292E-44C3-9F31-AB6D706BBF59}">
      <dsp:nvSpPr>
        <dsp:cNvPr id="0" name=""/>
        <dsp:cNvSpPr/>
      </dsp:nvSpPr>
      <dsp:spPr>
        <a:xfrm>
          <a:off x="226929" y="1414600"/>
          <a:ext cx="227626" cy="1954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4931"/>
              </a:lnTo>
              <a:lnTo>
                <a:pt x="227626" y="195493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CC92D-E8B6-4FAF-AB97-7467B2DBA25F}">
      <dsp:nvSpPr>
        <dsp:cNvPr id="0" name=""/>
        <dsp:cNvSpPr/>
      </dsp:nvSpPr>
      <dsp:spPr>
        <a:xfrm>
          <a:off x="454555" y="2880799"/>
          <a:ext cx="2150456" cy="977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Групповая работа 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4555" y="2880799"/>
        <a:ext cx="2150456" cy="977465"/>
      </dsp:txXfrm>
    </dsp:sp>
    <dsp:sp modelId="{436B70A4-70CC-4708-B909-AFDC94F717B2}">
      <dsp:nvSpPr>
        <dsp:cNvPr id="0" name=""/>
        <dsp:cNvSpPr/>
      </dsp:nvSpPr>
      <dsp:spPr>
        <a:xfrm>
          <a:off x="2748957" y="437134"/>
          <a:ext cx="2314091" cy="97746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Работа с   родителями 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8957" y="437134"/>
        <a:ext cx="2314091" cy="977465"/>
      </dsp:txXfrm>
    </dsp:sp>
    <dsp:sp modelId="{A72B15A2-FD43-48E2-ADF1-FB396EA47C6A}">
      <dsp:nvSpPr>
        <dsp:cNvPr id="0" name=""/>
        <dsp:cNvSpPr/>
      </dsp:nvSpPr>
      <dsp:spPr>
        <a:xfrm>
          <a:off x="2980366" y="1414600"/>
          <a:ext cx="231409" cy="733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099"/>
              </a:lnTo>
              <a:lnTo>
                <a:pt x="231409" y="733099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5084E-CEE2-4F18-B279-BFC257316AB2}">
      <dsp:nvSpPr>
        <dsp:cNvPr id="0" name=""/>
        <dsp:cNvSpPr/>
      </dsp:nvSpPr>
      <dsp:spPr>
        <a:xfrm>
          <a:off x="3211775" y="1658966"/>
          <a:ext cx="2023229" cy="977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b="0" kern="1200" dirty="0" smtClean="0">
              <a:latin typeface="Times New Roman" pitchFamily="18" charset="0"/>
              <a:cs typeface="Times New Roman" pitchFamily="18" charset="0"/>
            </a:rPr>
            <a:t>Индивидуальная работа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1775" y="1658966"/>
        <a:ext cx="2023229" cy="977465"/>
      </dsp:txXfrm>
    </dsp:sp>
    <dsp:sp modelId="{90ADF2B1-268F-40B6-9E32-DA5087555E2E}">
      <dsp:nvSpPr>
        <dsp:cNvPr id="0" name=""/>
        <dsp:cNvSpPr/>
      </dsp:nvSpPr>
      <dsp:spPr>
        <a:xfrm>
          <a:off x="2980366" y="1414600"/>
          <a:ext cx="231409" cy="1954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4931"/>
              </a:lnTo>
              <a:lnTo>
                <a:pt x="231409" y="195493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293B8-9C30-4154-AC1D-4BE1FD410FD8}">
      <dsp:nvSpPr>
        <dsp:cNvPr id="0" name=""/>
        <dsp:cNvSpPr/>
      </dsp:nvSpPr>
      <dsp:spPr>
        <a:xfrm>
          <a:off x="3211775" y="2880799"/>
          <a:ext cx="2055993" cy="977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Родительский</a:t>
          </a:r>
          <a:r>
            <a:rPr lang="ru-RU" sz="2000" b="0" kern="1200" baseline="0" dirty="0" smtClean="0">
              <a:latin typeface="Times New Roman" pitchFamily="18" charset="0"/>
              <a:cs typeface="Times New Roman" pitchFamily="18" charset="0"/>
            </a:rPr>
            <a:t> «Всеобуч»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1775" y="2880799"/>
        <a:ext cx="2055993" cy="977465"/>
      </dsp:txXfrm>
    </dsp:sp>
    <dsp:sp modelId="{C26EF150-910D-45AD-9CA1-FFC5372E2DA0}">
      <dsp:nvSpPr>
        <dsp:cNvPr id="0" name=""/>
        <dsp:cNvSpPr/>
      </dsp:nvSpPr>
      <dsp:spPr>
        <a:xfrm>
          <a:off x="5551782" y="437134"/>
          <a:ext cx="2676809" cy="97746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Работа с общественностью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51782" y="437134"/>
        <a:ext cx="2676809" cy="977465"/>
      </dsp:txXfrm>
    </dsp:sp>
    <dsp:sp modelId="{8EE91F8D-2CC1-416C-BBFA-082BBE4AF75D}">
      <dsp:nvSpPr>
        <dsp:cNvPr id="0" name=""/>
        <dsp:cNvSpPr/>
      </dsp:nvSpPr>
      <dsp:spPr>
        <a:xfrm>
          <a:off x="5819463" y="1414600"/>
          <a:ext cx="267680" cy="733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099"/>
              </a:lnTo>
              <a:lnTo>
                <a:pt x="267680" y="733099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F035F-8F33-468A-AAA9-74FAD82E18AF}">
      <dsp:nvSpPr>
        <dsp:cNvPr id="0" name=""/>
        <dsp:cNvSpPr/>
      </dsp:nvSpPr>
      <dsp:spPr>
        <a:xfrm>
          <a:off x="6087144" y="1658966"/>
          <a:ext cx="1926546" cy="977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Общешкольные родительские собрания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87144" y="1658966"/>
        <a:ext cx="1926546" cy="977465"/>
      </dsp:txXfrm>
    </dsp:sp>
    <dsp:sp modelId="{63690938-A359-4485-A0C9-625B758E0087}">
      <dsp:nvSpPr>
        <dsp:cNvPr id="0" name=""/>
        <dsp:cNvSpPr/>
      </dsp:nvSpPr>
      <dsp:spPr>
        <a:xfrm>
          <a:off x="5819463" y="1414600"/>
          <a:ext cx="267680" cy="1954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4931"/>
              </a:lnTo>
              <a:lnTo>
                <a:pt x="267680" y="195493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FCD46-4309-4868-8581-CA2A4759AAA9}">
      <dsp:nvSpPr>
        <dsp:cNvPr id="0" name=""/>
        <dsp:cNvSpPr/>
      </dsp:nvSpPr>
      <dsp:spPr>
        <a:xfrm>
          <a:off x="6087144" y="2880799"/>
          <a:ext cx="1999050" cy="977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Заседания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КДН</a:t>
          </a:r>
          <a:r>
            <a:rPr lang="ru-RU" sz="2000" b="0" kern="1200" baseline="0" dirty="0" smtClean="0">
              <a:latin typeface="Times New Roman" pitchFamily="18" charset="0"/>
              <a:cs typeface="Times New Roman" pitchFamily="18" charset="0"/>
            </a:rPr>
            <a:t> и ЗП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87144" y="2880799"/>
        <a:ext cx="1999050" cy="977465"/>
      </dsp:txXfrm>
    </dsp:sp>
    <dsp:sp modelId="{BA2E8ACB-2F2E-4725-8176-64111C31D039}">
      <dsp:nvSpPr>
        <dsp:cNvPr id="0" name=""/>
        <dsp:cNvSpPr/>
      </dsp:nvSpPr>
      <dsp:spPr>
        <a:xfrm>
          <a:off x="5819463" y="1414600"/>
          <a:ext cx="269385" cy="3176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6764"/>
              </a:lnTo>
              <a:lnTo>
                <a:pt x="269385" y="317676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035EA-FC0C-4FAD-878B-299C0A46968C}">
      <dsp:nvSpPr>
        <dsp:cNvPr id="0" name=""/>
        <dsp:cNvSpPr/>
      </dsp:nvSpPr>
      <dsp:spPr>
        <a:xfrm>
          <a:off x="6088849" y="4102631"/>
          <a:ext cx="2020445" cy="977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latin typeface="Times New Roman" pitchFamily="18" charset="0"/>
              <a:cs typeface="Times New Roman" pitchFamily="18" charset="0"/>
            </a:rPr>
            <a:t>Участие в заседаниях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Совета профилактики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88849" y="4102631"/>
        <a:ext cx="2020445" cy="977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accent1">
                <a:tint val="66000"/>
                <a:satMod val="160000"/>
                <a:alpha val="7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4D701-C051-401A-A552-E249CAA2B68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02F63-D840-49B9-8D8B-CCF3B3EF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568952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безнадзорности несовершеннолетних.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648"/>
            <a:ext cx="9144000" cy="6408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детей: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НЕУСТОЙЧИВЫЕ - не имеют твердых моральных убеждений и глубоких нравственных чувств; их поведение, взгляды, оценки целиком зависят от ситуации; подвержены дурному влиянию, не способны ему противостоять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Профилактические мероприятия 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ФОРМИРОВАНИЕ УСТОЙЧИВОЙ САМООЦЕНКИ, ЦЕННО</a:t>
            </a:r>
          </a:p>
          <a:p>
            <a:pPr>
              <a:buNone/>
            </a:pPr>
            <a:r>
              <a:rPr lang="ru-RU" sz="2800" dirty="0" smtClean="0"/>
              <a:t>    СТНОЙ СТРУКТУРЫ ЛИЧНОСТИ, РАЗВИТИЕ ВОЛЕВЫХ КАЧЕСТВ. Хорошим способом для этого является привлечение несовершеннолетних к занятиям в спортивных секциях, технических кружках, подростковых клубах.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детей: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ЗАВИСИМЫЕ подростки и старшие школьники, которых толкают на асоциальные поступки сильные желания: зрелищ, развлечений, вкусной еды, табака, алкоголя, наркотиков и т.д. Эти желания оказываются у них сильнее, чем нравственные чувства и «внутренние тормоза», и удовлетворяются недозволенным образом.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Профилактические мероприятия: </a:t>
            </a:r>
          </a:p>
          <a:p>
            <a:pPr>
              <a:buNone/>
            </a:pPr>
            <a:r>
              <a:rPr lang="ru-RU" dirty="0" smtClean="0"/>
              <a:t>    СТРОГИЙ </a:t>
            </a:r>
            <a:r>
              <a:rPr lang="ru-RU" dirty="0"/>
              <a:t>КОНТРОЛЬ И ОРГАНИЗАЦИЯ ПОВСЕДНЕВНОЙ ДЕЯТЕЛЬНОСТИ Здесь также уместно привлечение к занятиям в спортивных секциях и подростковых военизированных клубах с жесткой дисциплиной. Помимо этого, хороший результат дают индивидуальные и групповые занятия с психологом, на которых несовершеннолетних обучают распознавать и контролировать свои желания и эмоции.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детей: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АФФЕКТИВНЫЕ ПОДРОСТКИ - переживающие постоянное чувство обиды на основе мнения о том, что их недооценивают, ущемляют, не признают, что к ним несправедливы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Профилактические мероприятия:</a:t>
            </a:r>
          </a:p>
          <a:p>
            <a:pPr>
              <a:buNone/>
            </a:pPr>
            <a:r>
              <a:rPr lang="ru-RU" dirty="0" smtClean="0"/>
              <a:t>    ИНДИВИДУАЛЬНЫЕ </a:t>
            </a:r>
            <a:r>
              <a:rPr lang="ru-RU" dirty="0"/>
              <a:t>И ГРУППОВЫЕ ЗАНЯТИЯ С ПСИХОЛОГОМ Это позволяет корректировать неадекватную самооценку подростков, совершенствовать их коммуникативные навыки, направлять мыслительный процесс в позитивное русло, не давать зациклиться на себе.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 ОСНОВНЫЕ </a:t>
            </a:r>
            <a:r>
              <a:rPr lang="ru-RU" dirty="0" smtClean="0"/>
              <a:t>ПРИЧИНЫ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772816"/>
          <a:ext cx="91440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в работе с родителями: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/>
              <a:t>Неблагополучие в семье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Педагогическая </a:t>
            </a:r>
            <a:r>
              <a:rPr lang="ru-RU" dirty="0"/>
              <a:t>несостоятельность родителей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Нежелание </a:t>
            </a:r>
            <a:r>
              <a:rPr lang="ru-RU" dirty="0"/>
              <a:t>признавать проблему ребенка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Социальная </a:t>
            </a:r>
            <a:r>
              <a:rPr lang="ru-RU" dirty="0"/>
              <a:t>и экономическая </a:t>
            </a:r>
            <a:r>
              <a:rPr lang="ru-RU" dirty="0" smtClean="0"/>
              <a:t>нестабильность в семье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Перекладывание родительских обязанностей на 3-и лица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работы по профилактике безнадзорности и правонарушений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ранней профилактики бродяжничества: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Пропуски уроков и внеурочных занятий!!!</a:t>
            </a:r>
          </a:p>
          <a:p>
            <a:pPr>
              <a:buNone/>
            </a:pP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знать:</a:t>
            </a:r>
          </a:p>
          <a:p>
            <a:r>
              <a:rPr lang="ru-RU" dirty="0" smtClean="0"/>
              <a:t>Где бывают дети?</a:t>
            </a:r>
          </a:p>
          <a:p>
            <a:r>
              <a:rPr lang="ru-RU" dirty="0" smtClean="0"/>
              <a:t>С кем проводят время?</a:t>
            </a:r>
          </a:p>
          <a:p>
            <a:r>
              <a:rPr lang="ru-RU" dirty="0" smtClean="0"/>
              <a:t>Чем занимаются когда отсутствуют на уроках?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суицидального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поведения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18"/>
          <p:cNvGraphicFramePr>
            <a:graphicFrameLocks/>
          </p:cNvGraphicFramePr>
          <p:nvPr/>
        </p:nvGraphicFramePr>
        <p:xfrm>
          <a:off x="467544" y="476672"/>
          <a:ext cx="8229600" cy="565308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0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Times New Roman"/>
              </a:rPr>
              <a:t/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Times New Roman"/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Times New Roman"/>
              </a:rPr>
              <a:t>Алгоритм оказания ребёнку социально-педагогической поддержки:</a:t>
            </a:r>
            <a: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ru-RU" sz="2800" dirty="0" smtClean="0">
                <a:solidFill>
                  <a:schemeClr val="tx2"/>
                </a:solidFill>
                <a:ea typeface="Calibri"/>
                <a:cs typeface="Times New Roman"/>
              </a:rPr>
              <a:t>1 этап </a:t>
            </a:r>
            <a:r>
              <a:rPr lang="ru-RU" sz="2800" dirty="0" smtClean="0">
                <a:ea typeface="Calibri"/>
                <a:cs typeface="Times New Roman"/>
              </a:rPr>
              <a:t>- выявление детей, нуждающихся в специальной помощи;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2800" dirty="0" smtClean="0">
                <a:solidFill>
                  <a:schemeClr val="tx2"/>
                </a:solidFill>
                <a:ea typeface="Calibri"/>
                <a:cs typeface="Times New Roman"/>
              </a:rPr>
              <a:t>2 этап </a:t>
            </a:r>
            <a:r>
              <a:rPr lang="ru-RU" sz="2800" dirty="0" smtClean="0">
                <a:ea typeface="Calibri"/>
                <a:cs typeface="Times New Roman"/>
              </a:rPr>
              <a:t>-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координация и осуществление профилактической и реабилитационной деятельности.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действия психолога в ситуации суицида:</a:t>
            </a:r>
          </a:p>
          <a:p>
            <a:r>
              <a:rPr lang="ru-RU" dirty="0" smtClean="0">
                <a:cs typeface="Times New Roman" panose="02020603050405020304" pitchFamily="18" charset="0"/>
              </a:rPr>
              <a:t>установление контакта психологов с ответственными лицами, сбор информации, оценка ситуации.</a:t>
            </a:r>
          </a:p>
          <a:p>
            <a:r>
              <a:rPr lang="ru-RU" dirty="0" smtClean="0">
                <a:cs typeface="Times New Roman" panose="02020603050405020304" pitchFamily="18" charset="0"/>
              </a:rPr>
              <a:t>выявление группы риска и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оказание экстренной психологической помощи.</a:t>
            </a:r>
          </a:p>
          <a:p>
            <a:pPr algn="ctr">
              <a:buNone/>
            </a:pP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404664"/>
            <a:ext cx="9144000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«Детская безнадзорность и беспризорность -  следствие  современной социально – экономической и духовно – нравственной ситуации в России, которая характеризуется  нарастанием социального неблагополучия семей, падением их жизненного уровня, </a:t>
            </a:r>
            <a:r>
              <a:rPr lang="ru-RU" dirty="0" err="1" smtClean="0"/>
              <a:t>дистанцированием</a:t>
            </a:r>
            <a:r>
              <a:rPr lang="ru-RU" dirty="0" smtClean="0"/>
              <a:t> школы от детей с трудной судьбой, криминализацией среды.»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Из решения межведомственной комиссии по делам несовершеннолетних при Правительстве РФ от 07 июля 1998г.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Times New Roman"/>
              </a:rPr>
              <a:t>Общая профилактика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Times New Roman"/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Times New Roman"/>
              </a:rPr>
              <a:t>подростковой </a:t>
            </a:r>
            <a:r>
              <a:rPr lang="ru-RU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Times New Roman"/>
              </a:rPr>
              <a:t>суицидности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/>
                <a:cs typeface="Times New Roman"/>
              </a:rPr>
              <a:t>:</a:t>
            </a:r>
            <a: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553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/>
                <a:gridCol w="781236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1-4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Становление и развитие самооценки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Адаптация к среднему звену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Активизация интереса к эмоционально-волевой сфере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Падение самооценки, повышение агрессивности, тревожности, ранимости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Снижение тревожности и агрессивности, нестабильная самооценка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Активизация профессиональных интересов, поиск целей, смысла жизни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10-11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Юношеский максимализм, радикальность поступков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548680"/>
            <a:ext cx="8820472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ПЕРВИЧНАЯ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ПРОФИЛАКТИКА </a:t>
            </a:r>
            <a:r>
              <a:rPr lang="ru-RU" sz="2400" dirty="0" smtClean="0"/>
              <a:t>осуществляется в отношении детей и подростков группы риска, имеющих в наличии три и более факторов суицидального риска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Диагностика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Патохарактерологический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опросник </a:t>
            </a:r>
            <a:r>
              <a:rPr lang="ru-RU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Личко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Тест Розенцвейга</a:t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Опросник суицидального риска</a:t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Опросник агрессивности </a:t>
            </a:r>
            <a:r>
              <a:rPr lang="ru-RU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Басса-Дарки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Шкала одиночества </a:t>
            </a:r>
            <a:r>
              <a:rPr lang="ru-RU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Рассел-Фергюсона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Шкала самооценки и уровня тревожности</a:t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ПСН </a:t>
            </a:r>
            <a:r>
              <a:rPr lang="ru-RU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Войцех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Кучер, </a:t>
            </a:r>
            <a:r>
              <a:rPr lang="ru-RU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Костюкевич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Опросник социально-психологической адаптации </a:t>
            </a:r>
            <a:r>
              <a:rPr lang="ru-RU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Роджерса-Даймонда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ВТОРИЧНАЯ  ПРОФИЛАКТИКА </a:t>
            </a:r>
            <a:r>
              <a:rPr lang="ru-RU" sz="2800" dirty="0" smtClean="0"/>
              <a:t>осуществляется с группой учащихся, находящихся в трудной жизненной ситуации и высказывающих суицидальные намерения.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ДИАГНОСТИКА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/>
              <a:t>Опросник суицидального риска</a:t>
            </a:r>
            <a:br>
              <a:rPr lang="ru-RU" dirty="0" smtClean="0"/>
            </a:br>
            <a:r>
              <a:rPr lang="ru-RU" dirty="0" smtClean="0"/>
              <a:t>Карта риска </a:t>
            </a:r>
            <a:r>
              <a:rPr lang="ru-RU" dirty="0" err="1" smtClean="0"/>
              <a:t>суицидальности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Шкала оценки риска суицида </a:t>
            </a:r>
            <a:r>
              <a:rPr lang="ru-RU" dirty="0" err="1" smtClean="0"/>
              <a:t>Патерсона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Шкала безнадежности Бека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ТРЕТИЧНАЯ  ПРОФИЛАКТИКА </a:t>
            </a:r>
            <a:r>
              <a:rPr lang="ru-RU" sz="3600" dirty="0" smtClean="0"/>
              <a:t>осуществляется с детьми и подростками, совершившими попытку суицида.</a:t>
            </a:r>
            <a:br>
              <a:rPr lang="ru-RU" sz="3600" dirty="0" smtClean="0"/>
            </a:b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ДИАГНОСТИКА: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/>
              <a:t>Опросник суицидального риска</a:t>
            </a:r>
            <a:br>
              <a:rPr lang="ru-RU" dirty="0" smtClean="0"/>
            </a:br>
            <a:r>
              <a:rPr lang="ru-RU" dirty="0" smtClean="0"/>
              <a:t>Карта риска </a:t>
            </a:r>
            <a:r>
              <a:rPr lang="ru-RU" dirty="0" err="1" smtClean="0"/>
              <a:t>суицидальности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Шкала оценки риска суицида </a:t>
            </a:r>
            <a:r>
              <a:rPr lang="ru-RU" dirty="0" err="1" smtClean="0"/>
              <a:t>Патерсона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Шкала безнадежности Бека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бродяжничество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7892" cy="3429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072" y="0"/>
            <a:ext cx="3384376" cy="1484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ru-RU" sz="5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7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Бродяжничество/</a:t>
            </a:r>
          </a:p>
          <a:p>
            <a:r>
              <a:rPr lang="ru-RU" sz="7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Дромомания</a:t>
            </a:r>
            <a:endParaRPr lang="ru-RU" sz="7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319463" cy="5445224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dirty="0" smtClean="0"/>
              <a:t>это </a:t>
            </a:r>
            <a:r>
              <a:rPr lang="ru-RU" dirty="0"/>
              <a:t>состояние, когда у человека возникает непреодолимое желание сбежать из дома, не имея при этом никакого определенного маршрута и </a:t>
            </a:r>
            <a:r>
              <a:rPr lang="ru-RU" dirty="0" smtClean="0"/>
              <a:t>цели.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Выражается в повторяющихся уходах из дома либо из школы, интерната или другого детского учреждения. Может быть как осознанным действием, так и формой патологических реакций (неконтролируемым действием).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4577548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УХОДОВ  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процесса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96855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sz="6800" b="1" dirty="0" smtClean="0">
                <a:solidFill>
                  <a:schemeClr val="tx2"/>
                </a:solidFill>
              </a:rPr>
              <a:t>    </a:t>
            </a:r>
            <a:r>
              <a:rPr lang="ru-RU" sz="6800" b="1" u="sng" dirty="0" smtClean="0">
                <a:solidFill>
                  <a:schemeClr val="tx2"/>
                </a:solidFill>
              </a:rPr>
              <a:t>Первый </a:t>
            </a:r>
            <a:r>
              <a:rPr lang="ru-RU" sz="6800" b="1" u="sng" dirty="0">
                <a:solidFill>
                  <a:schemeClr val="tx2"/>
                </a:solidFill>
              </a:rPr>
              <a:t>этап</a:t>
            </a:r>
            <a:r>
              <a:rPr lang="ru-RU" sz="6800" b="1" dirty="0">
                <a:solidFill>
                  <a:schemeClr val="tx2"/>
                </a:solidFill>
              </a:rPr>
              <a:t>, </a:t>
            </a:r>
            <a:r>
              <a:rPr lang="ru-RU" sz="6800" dirty="0"/>
              <a:t>часто кратковременный, начало уходов из дома. Обычно является реакцией на внешний раздражитель и выражается в ситуационно обусловленных уходах. </a:t>
            </a:r>
          </a:p>
          <a:p>
            <a:pPr>
              <a:buNone/>
            </a:pPr>
            <a:endParaRPr lang="ru-RU" sz="6800" dirty="0"/>
          </a:p>
          <a:p>
            <a:pPr>
              <a:buNone/>
            </a:pPr>
            <a:r>
              <a:rPr lang="ru-RU" sz="6800" dirty="0" smtClean="0"/>
              <a:t>    </a:t>
            </a:r>
            <a:r>
              <a:rPr lang="ru-RU" sz="6800" b="1" u="sng" dirty="0" smtClean="0">
                <a:solidFill>
                  <a:schemeClr val="tx2"/>
                </a:solidFill>
              </a:rPr>
              <a:t>Второй </a:t>
            </a:r>
            <a:r>
              <a:rPr lang="ru-RU" sz="6800" b="1" u="sng" dirty="0">
                <a:solidFill>
                  <a:schemeClr val="tx2"/>
                </a:solidFill>
              </a:rPr>
              <a:t>этап </a:t>
            </a:r>
            <a:r>
              <a:rPr lang="ru-RU" sz="6800" dirty="0"/>
              <a:t>характеризуется привычными, фиксированными уходами, мотивы которых не сразу понятны и психологически не всегда объяснимы. </a:t>
            </a:r>
          </a:p>
          <a:p>
            <a:pPr>
              <a:buNone/>
            </a:pPr>
            <a:endParaRPr lang="ru-RU" sz="6800" dirty="0"/>
          </a:p>
          <a:p>
            <a:pPr>
              <a:buNone/>
            </a:pPr>
            <a:r>
              <a:rPr lang="ru-RU" sz="6800" dirty="0" smtClean="0"/>
              <a:t>      Значительно </a:t>
            </a:r>
            <a:r>
              <a:rPr lang="ru-RU" sz="6800" dirty="0"/>
              <a:t>реже наступает </a:t>
            </a:r>
            <a:r>
              <a:rPr lang="ru-RU" sz="6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этап</a:t>
            </a:r>
            <a:r>
              <a:rPr lang="ru-RU" sz="6800" dirty="0"/>
              <a:t>, когда уходы и бродяжничество становятся непреодолимыми, импульсивными, ребенок или подросток не в силах им противостоять, то есть этот этап истинно патологический. Начало третьего этапа обычно характеризуется нарастанием количества и длительности уходов, большинство из которых носят импульсивный, неконтролируемый характер. 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по профилактике бродяжничества и самовольных уходов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несовершеннолетних: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988840"/>
          <a:ext cx="9144000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несовершеннолетними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Задача </a:t>
            </a:r>
            <a:r>
              <a:rPr lang="ru-RU" dirty="0"/>
              <a:t>родителей, педагогов, </a:t>
            </a:r>
            <a:r>
              <a:rPr lang="ru-RU" dirty="0" smtClean="0"/>
              <a:t>психологов </a:t>
            </a:r>
            <a:r>
              <a:rPr lang="ru-RU" dirty="0"/>
              <a:t>- расширить </a:t>
            </a:r>
            <a:r>
              <a:rPr lang="ru-RU" dirty="0" smtClean="0"/>
              <a:t>эмоционально - </a:t>
            </a:r>
            <a:r>
              <a:rPr lang="ru-RU" dirty="0"/>
              <a:t>поведенческий репертуар реагирования подростка, то есть научить его разнообразным стратегиям поведения.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детей: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>ЦИНИКИ вожаки асоциальных групп со сложившейся аморальной системой взглядов и потребностей; нарушают порядок и правила по убеждению и считают себя правыми; сознательно противопоставляют себя обществу. 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Профилактические мероприятия:</a:t>
            </a:r>
          </a:p>
          <a:p>
            <a:pPr>
              <a:buNone/>
            </a:pPr>
            <a:r>
              <a:rPr lang="ru-RU" dirty="0" smtClean="0"/>
              <a:t>     ПРИНУЖДЕНИЕ </a:t>
            </a:r>
            <a:r>
              <a:rPr lang="ru-RU" dirty="0"/>
              <a:t>И УБЕЖДЕНИЕ Метод принуждения в своей основе предлагает несовершеннолетнему свободу выбора: либо он придерживается привычной линии поведения и будет подвергнут какому-либо виду принуждения, либо он изменяет свое поведение на социально одобряемое. Переубеждение процесс сложный, длительный, требующий от сотрудника индивидуального подхода и высокой квалификации. Переубеждение чаще всего основано на демонстрации несовершеннолетнему дальних перспектив позитивного и негативного поведения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514</Words>
  <Application>Microsoft Office PowerPoint</Application>
  <PresentationFormat>Экран (4:3)</PresentationFormat>
  <Paragraphs>110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Профилактика безнадзорности несовершеннолетних.</vt:lpstr>
      <vt:lpstr>Слайд 2</vt:lpstr>
      <vt:lpstr>Слайд 3</vt:lpstr>
      <vt:lpstr>Слайд 4</vt:lpstr>
      <vt:lpstr>ТИПЫ УХОДОВ  </vt:lpstr>
      <vt:lpstr>Этапы процесса</vt:lpstr>
      <vt:lpstr> Организация работы по профилактике бродяжничества и самовольных уходов несовершеннолетних:</vt:lpstr>
      <vt:lpstr>Работа с несовершеннолетними</vt:lpstr>
      <vt:lpstr>Слайд 9</vt:lpstr>
      <vt:lpstr>Слайд 10</vt:lpstr>
      <vt:lpstr>Слайд 11</vt:lpstr>
      <vt:lpstr>Слайд 12</vt:lpstr>
      <vt:lpstr> ОСНОВНЫЕ ПРИЧИНЫ </vt:lpstr>
      <vt:lpstr>Трудности в работе с родителями:</vt:lpstr>
      <vt:lpstr>Система работы по профилактике безнадзорности и правонарушений </vt:lpstr>
      <vt:lpstr>Роль ранней профилактики бродяжничества:</vt:lpstr>
      <vt:lpstr>Профилактика суицидального поведения</vt:lpstr>
      <vt:lpstr>Слайд 18</vt:lpstr>
      <vt:lpstr> Алгоритм оказания ребёнку социально-педагогической поддержки: </vt:lpstr>
      <vt:lpstr>Общая профилактика  подростковой суицидности: </vt:lpstr>
      <vt:lpstr>ПЕРВИЧНАЯ ПРОФИЛАКТИКА осуществляется в отношении детей и подростков группы риска, имеющих в наличии три и более факторов суицидального риска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</dc:creator>
  <cp:lastModifiedBy>Del</cp:lastModifiedBy>
  <cp:revision>25</cp:revision>
  <dcterms:created xsi:type="dcterms:W3CDTF">2016-09-27T21:55:11Z</dcterms:created>
  <dcterms:modified xsi:type="dcterms:W3CDTF">2016-09-28T09:35:53Z</dcterms:modified>
</cp:coreProperties>
</file>