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_________Microsoft_Word1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_________Microsoft_Word2.doc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636912"/>
            <a:ext cx="7200800" cy="403244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Опыт работы по взаимосвязи социального педагога и педагога-психолога в МБОУ «ЦДК Локус»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Педагог-психолог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				Смирнова А.А.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476673"/>
            <a:ext cx="7175351" cy="1080120"/>
          </a:xfrm>
          <a:ln>
            <a:noFill/>
          </a:ln>
          <a:effectLst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182880" indent="0" algn="ctr">
              <a:buNone/>
            </a:pP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Муниципальное бюджетное образовательное учреждение для детей, нуждающихся в психолого-педагогической, </a:t>
            </a:r>
            <a:b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медико-социальной помощи</a:t>
            </a:r>
            <a:b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 «Центр диагностики и консультирования»</a:t>
            </a:r>
            <a:endParaRPr lang="ru-RU" sz="1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827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404664"/>
            <a:ext cx="6182072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Взаимодействие соц.педагога и педагога-психолога</a:t>
            </a:r>
            <a:endParaRPr lang="ru-RU" sz="28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461268"/>
              </p:ext>
            </p:extLst>
          </p:nvPr>
        </p:nvGraphicFramePr>
        <p:xfrm>
          <a:off x="328613" y="1628775"/>
          <a:ext cx="8310562" cy="368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Документ" r:id="rId4" imgW="9245821" imgH="4116086" progId="Word.Document.12">
                  <p:embed/>
                </p:oleObj>
              </mc:Choice>
              <mc:Fallback>
                <p:oleObj name="Документ" r:id="rId4" imgW="9245821" imgH="411608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8613" y="1628775"/>
                        <a:ext cx="8310562" cy="3681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6018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512511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Индивидуальный план сопровождения</a:t>
            </a:r>
            <a:endParaRPr lang="ru-RU" sz="28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024233"/>
              </p:ext>
            </p:extLst>
          </p:nvPr>
        </p:nvGraphicFramePr>
        <p:xfrm>
          <a:off x="755576" y="1340768"/>
          <a:ext cx="7879640" cy="4996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Документ" r:id="rId4" imgW="9389006" imgH="5953676" progId="Word.Document.12">
                  <p:embed/>
                </p:oleObj>
              </mc:Choice>
              <mc:Fallback>
                <p:oleObj name="Документ" r:id="rId4" imgW="9389006" imgH="595367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5576" y="1340768"/>
                        <a:ext cx="7879640" cy="49965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7945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512511" cy="576064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Групповая работа с подростками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smtClean="0">
                <a:effectLst/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i="1" dirty="0" smtClean="0">
                <a:effectLst/>
                <a:latin typeface="Times New Roman" pitchFamily="18" charset="0"/>
                <a:cs typeface="Times New Roman" pitchFamily="18" charset="0"/>
              </a:rPr>
              <a:t>блок.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Тренинг по развитию коммуникативных навыков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smtClean="0">
                <a:effectLst/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400" i="1" dirty="0" smtClean="0">
                <a:effectLst/>
                <a:latin typeface="Times New Roman" pitchFamily="18" charset="0"/>
                <a:cs typeface="Times New Roman" pitchFamily="18" charset="0"/>
              </a:rPr>
              <a:t>блок.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Тренинг по коррекции агрессивного поведения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smtClean="0">
                <a:effectLst/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i="1" dirty="0" smtClean="0">
                <a:effectLst/>
                <a:latin typeface="Times New Roman" pitchFamily="18" charset="0"/>
                <a:cs typeface="Times New Roman" pitchFamily="18" charset="0"/>
              </a:rPr>
              <a:t> блок.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Тренинг по предупреждению и профилактике употребления ПАВ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smtClean="0">
                <a:effectLst/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400" i="1" dirty="0" smtClean="0">
                <a:effectLst/>
                <a:latin typeface="Times New Roman" pitchFamily="18" charset="0"/>
                <a:cs typeface="Times New Roman" pitchFamily="18" charset="0"/>
              </a:rPr>
              <a:t> блок.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Профессиональная ориентация и формирование жизненных целей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541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12511" cy="1224136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Групповая форма работы с родительской общественностью в рамках «Родительского всеобуча»</a:t>
            </a:r>
            <a:endParaRPr lang="ru-RU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484784"/>
            <a:ext cx="8928992" cy="489654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блок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Возрастные кризисы. </a:t>
            </a:r>
          </a:p>
          <a:p>
            <a:pPr marL="45720" indent="0">
              <a:spcAft>
                <a:spcPts val="1200"/>
              </a:spcAft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Стили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семейного воспитания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блок.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Профилактика ПАВ.</a:t>
            </a:r>
          </a:p>
          <a:p>
            <a:pPr marL="45720" indent="0">
              <a:spcAft>
                <a:spcPts val="1200"/>
              </a:spcAft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Профилактика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жестокого обращения с детьми.</a:t>
            </a:r>
          </a:p>
          <a:p>
            <a:pPr marL="45720" indent="0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блок.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Семейные ценности.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Пути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формирования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бесконфликтных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                           взаимоотношений.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spcBef>
                <a:spcPts val="1200"/>
              </a:spcBef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блок.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Профилактика суицидального поведения.</a:t>
            </a:r>
          </a:p>
          <a:p>
            <a:pPr marL="45720" indent="0">
              <a:spcAft>
                <a:spcPts val="1200"/>
              </a:spcAft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Синдром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бродяжничества</a:t>
            </a:r>
          </a:p>
          <a:p>
            <a:pPr marL="45720" indent="0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блок.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Детско-родительские отношения.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709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204864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Благодарю за внимание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249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147</TotalTime>
  <Words>109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Воздушный поток</vt:lpstr>
      <vt:lpstr>Документ</vt:lpstr>
      <vt:lpstr>Муниципальное бюджетное образовательное учреждение для детей, нуждающихся в психолого-педагогической,  медико-социальной помощи  «Центр диагностики и консультирования»</vt:lpstr>
      <vt:lpstr>Взаимодействие соц.педагога и педагога-психолога</vt:lpstr>
      <vt:lpstr>Индивидуальный план сопровождения</vt:lpstr>
      <vt:lpstr>      Групповая работа с подростками  I блок. Тренинг по развитию коммуникативных навыков  II блок. Тренинг по коррекции агрессивного поведения  III блок. Тренинг по предупреждению и профилактике употребления ПАВ  IV блок. Профессиональная ориентация и формирование жизненных целей </vt:lpstr>
      <vt:lpstr>Групповая форма работы с родительской общественностью в рамках «Родительского всеобуча»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образовательное учреждение «Центр диагностики и консультирования»</dc:title>
  <dc:creator>ЦППП</dc:creator>
  <cp:lastModifiedBy>Татьяна</cp:lastModifiedBy>
  <cp:revision>9</cp:revision>
  <dcterms:created xsi:type="dcterms:W3CDTF">2016-09-27T05:00:25Z</dcterms:created>
  <dcterms:modified xsi:type="dcterms:W3CDTF">2016-09-27T08:37:17Z</dcterms:modified>
</cp:coreProperties>
</file>