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D3D926-3E98-486A-B87B-0C26C4E119E5}">
          <p14:sldIdLst>
            <p14:sldId id="256"/>
            <p14:sldId id="257"/>
            <p14:sldId id="258"/>
            <p14:sldId id="262"/>
            <p14:sldId id="259"/>
            <p14:sldId id="260"/>
            <p14:sldId id="264"/>
            <p14:sldId id="261"/>
            <p14:sldId id="263"/>
            <p14:sldId id="267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9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5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3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2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6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2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298B-B8CC-4ED0-BC35-37367B9CED49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7730-0C4F-4AC2-895E-0F5D5A092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66701"/>
            <a:ext cx="9677400" cy="21907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Почему ребенок читает и пишет не правильно…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1950" y="2676525"/>
            <a:ext cx="12077700" cy="3943349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</a:rPr>
              <a:t>Дисграфия</a:t>
            </a:r>
            <a:r>
              <a:rPr lang="ru-RU" sz="3200" b="1" dirty="0" smtClean="0">
                <a:solidFill>
                  <a:srgbClr val="00B050"/>
                </a:solidFill>
              </a:rPr>
              <a:t> и </a:t>
            </a:r>
            <a:r>
              <a:rPr lang="ru-RU" sz="3200" b="1" dirty="0" err="1" smtClean="0">
                <a:solidFill>
                  <a:srgbClr val="00B050"/>
                </a:solidFill>
              </a:rPr>
              <a:t>Дисликсия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kuzminaa.ru/wp-content/uploads/2017/03/%D0%BD%D0%BE%D0%B2%D0%BE%D1%81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237505"/>
            <a:ext cx="4543425" cy="30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04/232956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44225" cy="6111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0.infourok.ru/images/doc/204/232956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157161"/>
            <a:ext cx="5761037" cy="425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fs00.infourok.ru/images/doc/204/232956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7" y="1981201"/>
            <a:ext cx="5896714" cy="46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3343275"/>
            <a:ext cx="11172825" cy="30099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.stranamam.ru/data/cache/2014jun/10/25/12372450_74942nothumb6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" y="365125"/>
            <a:ext cx="1089527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0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pt4web.ru/images/50/2407/64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382249" cy="605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4/258569/slide_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" y="365125"/>
            <a:ext cx="10933044" cy="641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8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s/107041/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65125"/>
            <a:ext cx="10801349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8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s1.ppt4web.ru/images/17985/103903/640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24"/>
            <a:ext cx="11010900" cy="620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4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62/267041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65125"/>
            <a:ext cx="10934699" cy="620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myshared.ru/4/177143/slide_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294198"/>
            <a:ext cx="5800724" cy="542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dg2.stolin.edu.by/en/sm_full.aspx?guid=2807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0"/>
            <a:ext cx="5695951" cy="69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s/179771/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523874"/>
            <a:ext cx="10144124" cy="601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slide.ru/images/12/11925/96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0582275" cy="632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1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slide.ru/images/25/24050/960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515599" cy="616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2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005825a960763d83faf39744ea9329b9&amp;n=33&amp;h=215&amp;w=28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365125"/>
            <a:ext cx="5181600" cy="46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sibmedport.ru/content/img_cache/large/articles/images/14483037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168525"/>
            <a:ext cx="60945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pt4web.ru/images/581/20253/640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599" cy="631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0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194/22221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6725"/>
            <a:ext cx="10448925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2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5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2.infourok.ru/uploads/ex/060f/00026386-a14d7722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353674" cy="564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356100"/>
            <a:ext cx="11169402" cy="11147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f.ppt-online.org/files/slide/b/bRK1lLoEvBhyiefN0MgsIa38S4Qz2AGCpwFnZt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4" y="485775"/>
            <a:ext cx="10360025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Почему ребенок читает и пишет не правильно…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ребенок читает и пишит не правильно…</dc:title>
  <dc:creator>Дети</dc:creator>
  <cp:lastModifiedBy>Дети</cp:lastModifiedBy>
  <cp:revision>9</cp:revision>
  <dcterms:created xsi:type="dcterms:W3CDTF">2017-06-02T06:35:40Z</dcterms:created>
  <dcterms:modified xsi:type="dcterms:W3CDTF">2017-06-02T08:26:41Z</dcterms:modified>
</cp:coreProperties>
</file>