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58" r:id="rId4"/>
    <p:sldId id="261" r:id="rId5"/>
    <p:sldId id="264" r:id="rId6"/>
    <p:sldId id="259" r:id="rId7"/>
    <p:sldId id="269" r:id="rId8"/>
    <p:sldId id="268" r:id="rId9"/>
    <p:sldId id="27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2537"/>
            <a:ext cx="2272121" cy="3416523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595649" y="908720"/>
            <a:ext cx="6221288" cy="3752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Республика Адыгея, г. Майкоп.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Должность: 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Социальный педагог,  муниципального бюджетного учреждения «Центр психолого – педагогической, медицинской и социальной помощи».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высшее, Адыгейский государственный университет. Факультет социальных технологий и туризма. Психолого-педагогическое направление. Специальность «психология и социальная педагогика», 2020г. 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Присвоена квалификация – Магистр 44.04.01 «Педагогическое образование», 2023г.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работы: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4 год 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в должности социального педагога МБУ «ЦПП»: 3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года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 «Горный»: 4 смены.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88640"/>
            <a:ext cx="604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Валерий Александрович Романенко</a:t>
            </a:r>
          </a:p>
        </p:txBody>
      </p:sp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636403" y="6065912"/>
            <a:ext cx="8208912" cy="79208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Хочу делать мир лучше, поэтому начал с себя!</a:t>
            </a:r>
          </a:p>
        </p:txBody>
      </p:sp>
    </p:spTree>
    <p:extLst>
      <p:ext uri="{BB962C8B-B14F-4D97-AF65-F5344CB8AC3E}">
        <p14:creationId xmlns:p14="http://schemas.microsoft.com/office/powerpoint/2010/main" val="33439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76" y="0"/>
            <a:ext cx="7924800" cy="1143000"/>
          </a:xfrm>
        </p:spPr>
        <p:txBody>
          <a:bodyPr/>
          <a:lstStyle/>
          <a:p>
            <a:pPr algn="ctr"/>
            <a:r>
              <a:rPr lang="ru-RU" sz="3600" b="1" cap="non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1600200"/>
            <a:ext cx="4176464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Диплом в номинации «Лучший проект».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Полученный при презентации идеи профессиональной ориентационной деятельности « Билет в будущее» во время прохождения курса повышения квалификации по направлению «Эффективные модели управления образовательными системами».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данном проекте мы с командой разработали модель и структуру, знакомящею подростков с разными профессиями, еще за школьной партой. Что помогает, определить будущею профессию раньше и оставить абитуриентов, и будущих специалистов в регионе.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0483"/>
            <a:ext cx="3528392" cy="5353578"/>
          </a:xfrm>
          <a:prstGeom prst="rect">
            <a:avLst/>
          </a:prstGeom>
          <a:noFill/>
          <a:ln>
            <a:noFill/>
          </a:ln>
          <a:effectLst>
            <a:glow rad="254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stA="16000" endPos="14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8881"/>
            <a:ext cx="2820974" cy="3546706"/>
          </a:xfrm>
          <a:prstGeom prst="rect">
            <a:avLst/>
          </a:prstGeom>
          <a:noFill/>
          <a:ln>
            <a:noFill/>
          </a:ln>
          <a:effectLst>
            <a:glow rad="889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blurRad="76200" stA="23000" endPos="9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1897" y="1514591"/>
            <a:ext cx="3544492" cy="2817500"/>
          </a:xfrm>
          <a:prstGeom prst="rect">
            <a:avLst/>
          </a:prstGeom>
          <a:noFill/>
          <a:ln>
            <a:noFill/>
          </a:ln>
          <a:effectLst>
            <a:glow rad="1778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reflection blurRad="50800" stA="16000" endPos="24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189989"/>
            <a:ext cx="8791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Рабочие программы направленные на воспитание и обучение младших школьников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695587"/>
            <a:ext cx="4189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программа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Анимашки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Направленность:  социально – педагогическое.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развитие творческого мышления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12971" y="469558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Комплексная программа дополнительного образования 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Направленность: духовно – нравственная;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художественно – эстетическая; физкультурно – спортивное; социально – педагогическое.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полноценное развитие личности младшего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25983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82878"/>
            <a:ext cx="2556284" cy="3744416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blurRad="88900" stA="23000" dist="127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82878"/>
            <a:ext cx="2556284" cy="370841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blurRad="50800" stA="24000" endPos="65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5188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Рабочие программы направленные на воспитание и обучение младших школьников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136" y="463812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комплексная общеразвивающая  программа «Детская площадка»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Направленность:  духовно – нравственная;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художественно – эстетическая; физкультурно – спортивное; социально – педагогическое.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комплексное развитие личности младшего школьника.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02136" y="463812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комплексная общеразвивающая  программа «Я и мир».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Направленность:  духовно – нравственная;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художественно – эстетическая; физкультурно – спортивное; социально – педагогическое.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комплексное развитие личности младшего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123859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4" y="1440008"/>
            <a:ext cx="2736989" cy="3914743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blurRad="25400" stA="17000" endPos="17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68" y="1475314"/>
            <a:ext cx="2736304" cy="3931028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>
                <a:alpha val="39000"/>
              </a:schemeClr>
            </a:glow>
            <a:outerShdw dist="35921" dir="2700000" algn="ctr" rotWithShape="0">
              <a:schemeClr val="bg2"/>
            </a:outerShdw>
            <a:reflection blurRad="38100" stA="21000" endPos="18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96" y="1440008"/>
            <a:ext cx="2803257" cy="3914743"/>
          </a:xfrm>
          <a:prstGeom prst="rect">
            <a:avLst/>
          </a:prstGeom>
          <a:noFill/>
          <a:ln>
            <a:noFill/>
          </a:ln>
          <a:effectLst>
            <a:glow rad="25400">
              <a:schemeClr val="accent1">
                <a:alpha val="42000"/>
              </a:schemeClr>
            </a:glow>
            <a:outerShdw dist="35921" dir="2700000" algn="ctr" rotWithShape="0">
              <a:schemeClr val="bg2"/>
            </a:outerShdw>
            <a:reflection blurRad="63500" stA="17000" endPos="1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 noGrp="1"/>
          </p:cNvSpPr>
          <p:nvPr>
            <p:ph sz="quarter" idx="13"/>
          </p:nvPr>
        </p:nvSpPr>
        <p:spPr>
          <a:xfrm>
            <a:off x="3194052" y="5431723"/>
            <a:ext cx="2640521" cy="604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ru-RU" dirty="0"/>
              <a:t>р01.навигатор.дети/</a:t>
            </a:r>
            <a:r>
              <a:rPr lang="en-US" dirty="0"/>
              <a:t>program/4519-mir-obshcheniya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Титульный лист моих рабочих программ направленных на воспитание и обучение подростков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656" y="5423886"/>
            <a:ext cx="2932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профилактики вредных привычек.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Направленность: профилактическая.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Пропаганда ЗОЖ.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46765" y="5423886"/>
            <a:ext cx="3322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профилактики насилия.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Направленность: профилактическая.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Цель: уважительное общение.</a:t>
            </a:r>
          </a:p>
        </p:txBody>
      </p:sp>
    </p:spTree>
    <p:extLst>
      <p:ext uri="{BB962C8B-B14F-4D97-AF65-F5344CB8AC3E}">
        <p14:creationId xmlns:p14="http://schemas.microsoft.com/office/powerpoint/2010/main" val="86635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0" y="1700808"/>
            <a:ext cx="3709910" cy="2860744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blurRad="25400" stA="10000" endPos="17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700808"/>
            <a:ext cx="3744416" cy="2860744"/>
          </a:xfrm>
          <a:prstGeom prst="rect">
            <a:avLst/>
          </a:prstGeom>
          <a:noFill/>
          <a:ln>
            <a:noFill/>
          </a:ln>
          <a:effectLst>
            <a:glow rad="889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blurRad="88900" stA="26000" endPos="14000" dist="762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научных изысканий по работе со студентами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9715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направленная на подготовку к воспитательной деятельности будущих специалистов.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4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4" y="1315437"/>
            <a:ext cx="3334211" cy="4471577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stA="19000" endPos="2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3388" y="424382"/>
            <a:ext cx="7704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Благодарственные письма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00" y="1340768"/>
            <a:ext cx="3136645" cy="4420917"/>
          </a:xfrm>
          <a:prstGeom prst="rect">
            <a:avLst/>
          </a:prstGeom>
          <a:noFill/>
          <a:ln>
            <a:noFill/>
          </a:ln>
          <a:effectLst>
            <a:glow rad="114300">
              <a:schemeClr val="accent1">
                <a:alpha val="55000"/>
              </a:schemeClr>
            </a:glow>
            <a:outerShdw dist="35921" dir="2700000" algn="ctr" rotWithShape="0">
              <a:schemeClr val="bg2"/>
            </a:outerShdw>
            <a:reflection blurRad="215900" stA="13000" endPos="24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335496" cy="4896544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1">
                <a:alpha val="10000"/>
              </a:schemeClr>
            </a:glow>
            <a:outerShdw dist="35921" dir="2700000" algn="ctr" rotWithShape="0">
              <a:schemeClr val="bg2"/>
            </a:outerShdw>
            <a:reflection stA="13000" endPos="18000" dist="635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638098" cy="4896544"/>
          </a:xfrm>
          <a:prstGeom prst="rect">
            <a:avLst/>
          </a:prstGeom>
          <a:noFill/>
          <a:ln>
            <a:noFill/>
          </a:ln>
          <a:effectLst>
            <a:glow rad="889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stA="8000" endPos="23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3388" y="16737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Благодарственные письма</a:t>
            </a:r>
          </a:p>
        </p:txBody>
      </p:sp>
    </p:spTree>
    <p:extLst>
      <p:ext uri="{BB962C8B-B14F-4D97-AF65-F5344CB8AC3E}">
        <p14:creationId xmlns:p14="http://schemas.microsoft.com/office/powerpoint/2010/main" val="83217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4800" cy="1143000"/>
          </a:xfrm>
        </p:spPr>
        <p:txBody>
          <a:bodyPr/>
          <a:lstStyle/>
          <a:p>
            <a:pPr algn="ctr"/>
            <a:r>
              <a:rPr lang="ru-RU" b="1" cap="non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Благодарственные письма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2" y="980728"/>
            <a:ext cx="3230091" cy="4788264"/>
          </a:xfrm>
          <a:prstGeom prst="rect">
            <a:avLst/>
          </a:prstGeom>
          <a:noFill/>
          <a:ln>
            <a:noFill/>
          </a:ln>
          <a:effectLst>
            <a:glow rad="76200">
              <a:schemeClr val="accent1">
                <a:alpha val="67000"/>
              </a:schemeClr>
            </a:glow>
            <a:outerShdw dist="35921" dir="2700000" algn="ctr" rotWithShape="0">
              <a:schemeClr val="bg2"/>
            </a:outerShdw>
            <a:reflection stA="23000" endPos="12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59661" y="810777"/>
            <a:ext cx="3816425" cy="5152889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  <a:reflection stA="6000" endPos="14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0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2875216" cy="4114800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Данное письмо вручили по завершению комплекса профилактических </a:t>
            </a:r>
            <a:r>
              <a:rPr lang="ru-RU" dirty="0" err="1"/>
              <a:t>тренинговых</a:t>
            </a:r>
            <a:r>
              <a:rPr lang="ru-RU" dirty="0"/>
              <a:t> занятий с н\л в стенах Лицея №34 г. Майкоп.</a:t>
            </a:r>
          </a:p>
        </p:txBody>
      </p:sp>
    </p:spTree>
    <p:extLst>
      <p:ext uri="{BB962C8B-B14F-4D97-AF65-F5344CB8AC3E}">
        <p14:creationId xmlns:p14="http://schemas.microsoft.com/office/powerpoint/2010/main" val="1419016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378</TotalTime>
  <Words>408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Times New Roman</vt:lpstr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Благодарственные письма</vt:lpstr>
      <vt:lpstr>Благодарственное письмо</vt:lpstr>
      <vt:lpstr>Диплом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Позитроника</dc:creator>
  <cp:lastModifiedBy>Мария Адельшинова</cp:lastModifiedBy>
  <cp:revision>22</cp:revision>
  <dcterms:created xsi:type="dcterms:W3CDTF">2023-05-10T07:21:39Z</dcterms:created>
  <dcterms:modified xsi:type="dcterms:W3CDTF">2023-05-30T12:07:14Z</dcterms:modified>
</cp:coreProperties>
</file>