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embeddedFontLst>
    <p:embeddedFont>
      <p:font typeface="Roboto Slab" charset="0"/>
      <p:regular r:id="rId13"/>
      <p:bold r:id="rId14"/>
    </p:embeddedFont>
    <p:embeddedFont>
      <p:font typeface="Roboto" charset="0"/>
      <p:regular r:id="rId15"/>
      <p:bold r:id="rId16"/>
      <p:italic r:id="rId17"/>
      <p:boldItalic r:id="rId18"/>
    </p:embeddedFont>
    <p:embeddedFont>
      <p:font typeface="Verdana" pitchFamily="34" charset="0"/>
      <p:regular r:id="rId19"/>
      <p:bold r:id="rId20"/>
      <p:italic r:id="rId21"/>
      <p:boldItalic r:id="rId22"/>
    </p:embeddedFont>
    <p:embeddedFont>
      <p:font typeface="Dancing Script" charset="0"/>
      <p:regular r:id="rId23"/>
      <p:bold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6" d="100"/>
          <a:sy n="56" d="100"/>
        </p:scale>
        <p:origin x="-1962" y="-10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486439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133be0b97f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133be0b97f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b66a23fea3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b66a23fea3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b66a23fea3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b66a23fea3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133be0b97f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133be0b97f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133be0b97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133be0b97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133be0b97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133be0b97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133be0b97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133be0b97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133be0b97f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133be0b97f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133be0b97f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133be0b97f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freepik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flaticon.com/ru/authors/eucaly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freepik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freepik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ik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ru/search/5?word=%D0%BE%D0%B1%D1%89%D0%B5%D0%BD%D0%B8%D0%B5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hyperlink" Target="https://creativemarket.com/eucaly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ru/authors/backwood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i="1">
                <a:latin typeface="Dancing Script"/>
                <a:ea typeface="Dancing Script"/>
                <a:cs typeface="Dancing Script"/>
                <a:sym typeface="Dancing Script"/>
              </a:rPr>
              <a:t>Профилактика правонарушений в молодёжной среде.</a:t>
            </a:r>
            <a:endParaRPr b="1" i="1"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Что такое права, а что такое свобода?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Где искать ответственность?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 smtClean="0"/>
              <a:t>Мозговой ШТУРМ</a:t>
            </a:r>
            <a:endParaRPr dirty="0"/>
          </a:p>
        </p:txBody>
      </p:sp>
      <p:sp>
        <p:nvSpPr>
          <p:cNvPr id="133" name="Google Shape;133;p21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Теперь я знаю!!!</a:t>
            </a:r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81952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15"/>
              <a:buFont typeface="Roboto Slab"/>
              <a:buChar char="●"/>
            </a:pPr>
            <a:r>
              <a:rPr lang="ru" sz="2415">
                <a:latin typeface="Roboto Slab"/>
                <a:ea typeface="Roboto Slab"/>
                <a:cs typeface="Roboto Slab"/>
                <a:sym typeface="Roboto Slab"/>
              </a:rPr>
              <a:t>Имею право.</a:t>
            </a:r>
            <a:endParaRPr sz="2415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81952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15"/>
              <a:buFont typeface="Roboto Slab"/>
              <a:buChar char="●"/>
            </a:pPr>
            <a:r>
              <a:rPr lang="ru" sz="2415">
                <a:latin typeface="Roboto Slab"/>
                <a:ea typeface="Roboto Slab"/>
                <a:cs typeface="Roboto Slab"/>
                <a:sym typeface="Roboto Slab"/>
              </a:rPr>
              <a:t>Что я знаю о себе?</a:t>
            </a:r>
            <a:endParaRPr sz="2415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81952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15"/>
              <a:buFont typeface="Roboto Slab"/>
              <a:buChar char="●"/>
            </a:pPr>
            <a:r>
              <a:rPr lang="ru" sz="2415">
                <a:latin typeface="Roboto Slab"/>
                <a:ea typeface="Roboto Slab"/>
                <a:cs typeface="Roboto Slab"/>
                <a:sym typeface="Roboto Slab"/>
              </a:rPr>
              <a:t>Воровство.</a:t>
            </a:r>
            <a:endParaRPr sz="2415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81952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15"/>
              <a:buFont typeface="Roboto Slab"/>
              <a:buChar char="●"/>
            </a:pPr>
            <a:r>
              <a:rPr lang="ru" sz="2415">
                <a:latin typeface="Roboto Slab"/>
                <a:ea typeface="Roboto Slab"/>
                <a:cs typeface="Roboto Slab"/>
                <a:sym typeface="Roboto Slab"/>
              </a:rPr>
              <a:t>Агрессия.</a:t>
            </a:r>
            <a:endParaRPr sz="2415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81952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15"/>
              <a:buFont typeface="Roboto Slab"/>
              <a:buChar char="●"/>
            </a:pPr>
            <a:r>
              <a:rPr lang="ru" sz="2415">
                <a:latin typeface="Roboto Slab"/>
                <a:ea typeface="Roboto Slab"/>
                <a:cs typeface="Roboto Slab"/>
                <a:sym typeface="Roboto Slab"/>
              </a:rPr>
              <a:t>Взаимоотношения.</a:t>
            </a:r>
            <a:endParaRPr sz="2415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81952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15"/>
              <a:buFont typeface="Roboto Slab"/>
              <a:buChar char="●"/>
            </a:pPr>
            <a:r>
              <a:rPr lang="ru" sz="2415">
                <a:latin typeface="Roboto Slab"/>
                <a:ea typeface="Roboto Slab"/>
                <a:cs typeface="Roboto Slab"/>
                <a:sym typeface="Roboto Slab"/>
              </a:rPr>
              <a:t>Драка.</a:t>
            </a:r>
            <a:endParaRPr sz="565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Правила мероприятия</a:t>
            </a: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Уважение.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Один микрофон.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Поднятая рука.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Телефон без звука.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Улыбнись новым знаниям))).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Имею право</a:t>
            </a: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“Мы должны быть рабами законов, чтобы быть свободными”.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Марк Туллий Цицерон</a:t>
            </a:r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82813" y="1296563"/>
            <a:ext cx="2550374" cy="255037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5"/>
          <p:cNvSpPr txBox="1"/>
          <p:nvPr/>
        </p:nvSpPr>
        <p:spPr>
          <a:xfrm>
            <a:off x="4939500" y="4387050"/>
            <a:ext cx="483600" cy="2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" sz="150" b="1" u="sng">
                <a:solidFill>
                  <a:srgbClr val="374957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endParaRPr sz="150" b="1" u="sng">
              <a:solidFill>
                <a:srgbClr val="374957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Что я знаю о себе?</a:t>
            </a:r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Не зная себя, как я могу познать мир?</a:t>
            </a:r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9875" y="913625"/>
            <a:ext cx="3316250" cy="331625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6"/>
          <p:cNvSpPr txBox="1"/>
          <p:nvPr/>
        </p:nvSpPr>
        <p:spPr>
          <a:xfrm>
            <a:off x="5027725" y="4380150"/>
            <a:ext cx="358200" cy="2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" sz="250" b="1" u="sng">
                <a:solidFill>
                  <a:srgbClr val="040E17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Eucalyp</a:t>
            </a:r>
            <a:endParaRPr sz="250" b="1" u="sng">
              <a:solidFill>
                <a:srgbClr val="040E17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Воровство</a:t>
            </a:r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Где взял, там и положи!!!</a:t>
            </a:r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97" name="Google Shape;9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2588" y="1006338"/>
            <a:ext cx="3130825" cy="313082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7"/>
          <p:cNvSpPr txBox="1"/>
          <p:nvPr/>
        </p:nvSpPr>
        <p:spPr>
          <a:xfrm>
            <a:off x="4979825" y="4387050"/>
            <a:ext cx="3000000" cy="2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" sz="150" b="1" u="sng">
                <a:solidFill>
                  <a:srgbClr val="374957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350167" y="221363"/>
            <a:ext cx="4045200" cy="78497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Воровство</a:t>
            </a:r>
            <a:endParaRPr dirty="0"/>
          </a:p>
        </p:txBody>
      </p:sp>
      <p:sp>
        <p:nvSpPr>
          <p:cNvPr id="95" name="Google Shape;95;p17"/>
          <p:cNvSpPr txBox="1">
            <a:spLocks noGrp="1"/>
          </p:cNvSpPr>
          <p:nvPr>
            <p:ph type="subTitle" idx="1"/>
          </p:nvPr>
        </p:nvSpPr>
        <p:spPr>
          <a:xfrm>
            <a:off x="265500" y="1006338"/>
            <a:ext cx="4045200" cy="38027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algn="just"/>
            <a:r>
              <a:rPr lang="ru-RU" dirty="0"/>
              <a:t>1.​ Все люди воруют (круг).</a:t>
            </a:r>
          </a:p>
          <a:p>
            <a:pPr algn="just"/>
            <a:r>
              <a:rPr lang="ru-RU" dirty="0"/>
              <a:t>2.​ Я никогда ничего в жизни не воровал (треугольник).</a:t>
            </a:r>
          </a:p>
          <a:p>
            <a:pPr algn="just"/>
            <a:r>
              <a:rPr lang="ru-RU" dirty="0"/>
              <a:t>3.​ Со мной бывали случаи, когда я брал чужую вещь (квадрат).</a:t>
            </a:r>
          </a:p>
          <a:p>
            <a:pPr algn="just"/>
            <a:r>
              <a:rPr lang="ru-RU" dirty="0"/>
              <a:t>4.​ Я считаю, что воровство - это болезнь (ромб).</a:t>
            </a:r>
          </a:p>
          <a:p>
            <a:pPr algn="just"/>
            <a:r>
              <a:rPr lang="ru-RU" dirty="0"/>
              <a:t>5.​ В отношении воровства, Я всегда делаю так, как поступают мои друзья (прямоугольник).</a:t>
            </a:r>
            <a:endParaRPr dirty="0"/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97" name="Google Shape;9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2588" y="1006338"/>
            <a:ext cx="3130825" cy="313082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7"/>
          <p:cNvSpPr txBox="1"/>
          <p:nvPr/>
        </p:nvSpPr>
        <p:spPr>
          <a:xfrm>
            <a:off x="4979825" y="4387050"/>
            <a:ext cx="3000000" cy="2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" sz="150" b="1" u="sng">
                <a:solidFill>
                  <a:srgbClr val="374957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80134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Агрессия</a:t>
            </a:r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Начало беспомощности.</a:t>
            </a:r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06" name="Google Shape;106;p18"/>
          <p:cNvSpPr txBox="1"/>
          <p:nvPr/>
        </p:nvSpPr>
        <p:spPr>
          <a:xfrm>
            <a:off x="0" y="0"/>
            <a:ext cx="3000000" cy="2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sz="150" b="1" u="sng">
              <a:solidFill>
                <a:srgbClr val="374957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7" name="Google Shape;107;p18"/>
          <p:cNvSpPr txBox="1"/>
          <p:nvPr/>
        </p:nvSpPr>
        <p:spPr>
          <a:xfrm>
            <a:off x="4939500" y="4378975"/>
            <a:ext cx="967500" cy="2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" sz="150" b="1" u="sng">
                <a:solidFill>
                  <a:srgbClr val="374957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endParaRPr sz="150" b="1" u="sng">
              <a:solidFill>
                <a:srgbClr val="374957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08" name="Google Shape;10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10750" y="824500"/>
            <a:ext cx="3494500" cy="349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265500" y="10236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Взаимоотношения</a:t>
            </a:r>
            <a:endParaRPr sz="3000"/>
          </a:p>
        </p:txBody>
      </p:sp>
      <p:sp>
        <p:nvSpPr>
          <p:cNvPr id="114" name="Google Shape;114;p1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“Единственная настоящая роскошь - это роскошь человеческого общения”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Антуан де Сент - Экзюпери.</a:t>
            </a:r>
            <a:endParaRPr/>
          </a:p>
        </p:txBody>
      </p:sp>
      <p:sp>
        <p:nvSpPr>
          <p:cNvPr id="115" name="Google Shape;115;p19"/>
          <p:cNvSpPr txBox="1">
            <a:spLocks noGrp="1"/>
          </p:cNvSpPr>
          <p:nvPr>
            <p:ph type="body" idx="2"/>
          </p:nvPr>
        </p:nvSpPr>
        <p:spPr>
          <a:xfrm>
            <a:off x="499595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16" name="Google Shape;116;p19"/>
          <p:cNvSpPr txBox="1"/>
          <p:nvPr/>
        </p:nvSpPr>
        <p:spPr>
          <a:xfrm>
            <a:off x="5084625" y="4387050"/>
            <a:ext cx="3000000" cy="2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" sz="250" b="1" u="sng">
                <a:solidFill>
                  <a:srgbClr val="374957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Chattapat</a:t>
            </a:r>
            <a:endParaRPr sz="250" b="1" u="sng">
              <a:solidFill>
                <a:srgbClr val="374957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7" name="Google Shape;117;p19"/>
          <p:cNvSpPr txBox="1"/>
          <p:nvPr/>
        </p:nvSpPr>
        <p:spPr>
          <a:xfrm>
            <a:off x="4995950" y="4387050"/>
            <a:ext cx="3000000" cy="2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" sz="250" b="1" u="sng">
                <a:solidFill>
                  <a:srgbClr val="374957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Eucalyp</a:t>
            </a:r>
            <a:endParaRPr sz="250" b="1" u="sng">
              <a:solidFill>
                <a:srgbClr val="374957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18" name="Google Shape;118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52613" y="990825"/>
            <a:ext cx="3123675" cy="312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>
            <a:spLocks noGrp="1"/>
          </p:cNvSpPr>
          <p:nvPr>
            <p:ph type="title"/>
          </p:nvPr>
        </p:nvSpPr>
        <p:spPr>
          <a:xfrm>
            <a:off x="394500" y="1225200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Драка</a:t>
            </a:r>
            <a:endParaRPr/>
          </a:p>
        </p:txBody>
      </p:sp>
      <p:sp>
        <p:nvSpPr>
          <p:cNvPr id="124" name="Google Shape;124;p20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Когда нет аргумента или регресс человека.</a:t>
            </a:r>
            <a:endParaRPr/>
          </a:p>
        </p:txBody>
      </p:sp>
      <p:sp>
        <p:nvSpPr>
          <p:cNvPr id="125" name="Google Shape;125;p2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26" name="Google Shape;126;p20"/>
          <p:cNvSpPr txBox="1"/>
          <p:nvPr/>
        </p:nvSpPr>
        <p:spPr>
          <a:xfrm>
            <a:off x="4939500" y="4377625"/>
            <a:ext cx="3000000" cy="2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" sz="150" b="1" u="sng">
                <a:solidFill>
                  <a:srgbClr val="040E17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Backwoods</a:t>
            </a:r>
            <a:endParaRPr sz="150" b="1" u="sng">
              <a:solidFill>
                <a:srgbClr val="040E17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27" name="Google Shape;127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33225" y="1146975"/>
            <a:ext cx="2849550" cy="284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141</Words>
  <Application>Microsoft Office PowerPoint</Application>
  <PresentationFormat>Экран (16:9)</PresentationFormat>
  <Paragraphs>45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Roboto Slab</vt:lpstr>
      <vt:lpstr>Roboto</vt:lpstr>
      <vt:lpstr>Verdana</vt:lpstr>
      <vt:lpstr>Dancing Script</vt:lpstr>
      <vt:lpstr>Marina</vt:lpstr>
      <vt:lpstr>Профилактика правонарушений в молодёжной среде.</vt:lpstr>
      <vt:lpstr>Правила мероприятия</vt:lpstr>
      <vt:lpstr>Имею право</vt:lpstr>
      <vt:lpstr>Что я знаю о себе?</vt:lpstr>
      <vt:lpstr>Воровство</vt:lpstr>
      <vt:lpstr>Воровство</vt:lpstr>
      <vt:lpstr>Агрессия</vt:lpstr>
      <vt:lpstr>Взаимоотношения</vt:lpstr>
      <vt:lpstr>Драка</vt:lpstr>
      <vt:lpstr>Мозговой ШТУРМ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правонарушений в молодёжной среде.</dc:title>
  <cp:lastModifiedBy>Позитроника</cp:lastModifiedBy>
  <cp:revision>3</cp:revision>
  <dcterms:modified xsi:type="dcterms:W3CDTF">2023-03-01T14:27:48Z</dcterms:modified>
</cp:coreProperties>
</file>